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81" autoAdjust="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0.xml"/><Relationship Id="rId3" Type="http://schemas.openxmlformats.org/officeDocument/2006/relationships/slide" Target="../slides/slide4.xml"/><Relationship Id="rId7" Type="http://schemas.openxmlformats.org/officeDocument/2006/relationships/slide" Target="../slides/slide9.xml"/><Relationship Id="rId2" Type="http://schemas.openxmlformats.org/officeDocument/2006/relationships/slide" Target="../slides/slide5.xml"/><Relationship Id="rId1" Type="http://schemas.openxmlformats.org/officeDocument/2006/relationships/slide" Target="../slides/slide3.xml"/><Relationship Id="rId6" Type="http://schemas.openxmlformats.org/officeDocument/2006/relationships/slide" Target="../slides/slide8.xml"/><Relationship Id="rId5" Type="http://schemas.openxmlformats.org/officeDocument/2006/relationships/slide" Target="../slides/slide7.xml"/><Relationship Id="rId4" Type="http://schemas.openxmlformats.org/officeDocument/2006/relationships/slide" Target="../slides/slide6.xml"/><Relationship Id="rId9" Type="http://schemas.openxmlformats.org/officeDocument/2006/relationships/slide" Target="../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62EC0E-6605-4162-B69C-87A1F700CE29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AB82EDF-3FEF-4485-B3D1-C9AF869530A8}">
      <dgm:prSet phldrT="[Текст]"/>
      <dgm:spPr/>
      <dgm:t>
        <a:bodyPr/>
        <a:lstStyle/>
        <a:p>
          <a:r>
            <a:rPr lang="ru-RU" dirty="0"/>
            <a:t>1</a:t>
          </a:r>
        </a:p>
      </dgm:t>
    </dgm:pt>
    <dgm:pt modelId="{CFDDCD56-BCDD-46CC-A6EB-362ADE520CE1}" type="parTrans" cxnId="{44B46C6D-344F-4EB1-9809-B3FF2B98FA4E}">
      <dgm:prSet/>
      <dgm:spPr/>
      <dgm:t>
        <a:bodyPr/>
        <a:lstStyle/>
        <a:p>
          <a:endParaRPr lang="ru-RU"/>
        </a:p>
      </dgm:t>
    </dgm:pt>
    <dgm:pt modelId="{8BBAEFAD-F181-41C0-85A6-946331EE3651}" type="sibTrans" cxnId="{44B46C6D-344F-4EB1-9809-B3FF2B98FA4E}">
      <dgm:prSet/>
      <dgm:spPr/>
      <dgm:t>
        <a:bodyPr/>
        <a:lstStyle/>
        <a:p>
          <a:endParaRPr lang="ru-RU"/>
        </a:p>
      </dgm:t>
    </dgm:pt>
    <dgm:pt modelId="{E588035B-10A4-4B3A-B144-2A1B6908D414}">
      <dgm:prSet phldrT="[Текст]" custT="1"/>
      <dgm:spPr/>
      <dgm:t>
        <a:bodyPr/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2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F344B520-FF5F-4806-A3A4-0F922C976811}" type="parTrans" cxnId="{97FFC480-B6A7-49D8-9AD3-8E2F3B07DB34}">
      <dgm:prSet/>
      <dgm:spPr/>
      <dgm:t>
        <a:bodyPr/>
        <a:lstStyle/>
        <a:p>
          <a:endParaRPr lang="ru-RU"/>
        </a:p>
      </dgm:t>
    </dgm:pt>
    <dgm:pt modelId="{B65D6995-E2DC-4CE0-846B-2D951D7B158E}" type="sibTrans" cxnId="{97FFC480-B6A7-49D8-9AD3-8E2F3B07DB34}">
      <dgm:prSet/>
      <dgm:spPr/>
      <dgm:t>
        <a:bodyPr/>
        <a:lstStyle/>
        <a:p>
          <a:endParaRPr lang="ru-RU"/>
        </a:p>
      </dgm:t>
    </dgm:pt>
    <dgm:pt modelId="{C062C6CD-BCCF-47DA-8162-EB623C3102A5}">
      <dgm:prSet phldrT="[Текст]" custT="1"/>
      <dgm:spPr/>
      <dgm:t>
        <a:bodyPr/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3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66332E0-F740-464D-BFDF-99EDBD846288}" type="parTrans" cxnId="{AC081547-3318-439B-9745-F3BB64BCC89E}">
      <dgm:prSet/>
      <dgm:spPr/>
      <dgm:t>
        <a:bodyPr/>
        <a:lstStyle/>
        <a:p>
          <a:endParaRPr lang="ru-RU"/>
        </a:p>
      </dgm:t>
    </dgm:pt>
    <dgm:pt modelId="{F89D8F88-9B7B-43B5-9D76-A00247CCCF97}" type="sibTrans" cxnId="{AC081547-3318-439B-9745-F3BB64BCC89E}">
      <dgm:prSet/>
      <dgm:spPr/>
      <dgm:t>
        <a:bodyPr/>
        <a:lstStyle/>
        <a:p>
          <a:endParaRPr lang="ru-RU"/>
        </a:p>
      </dgm:t>
    </dgm:pt>
    <dgm:pt modelId="{97AB1731-4165-4757-AF82-2054BF26492C}">
      <dgm:prSet phldrT="[Текст]" custT="1"/>
      <dgm:spPr/>
      <dgm:t>
        <a:bodyPr/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4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D120561-6492-418D-9AC8-8FF9C0995A31}" type="parTrans" cxnId="{C289F1A1-1E96-4E6E-8A76-9297E49E80EB}">
      <dgm:prSet/>
      <dgm:spPr/>
      <dgm:t>
        <a:bodyPr/>
        <a:lstStyle/>
        <a:p>
          <a:endParaRPr lang="ru-RU"/>
        </a:p>
      </dgm:t>
    </dgm:pt>
    <dgm:pt modelId="{17000CF9-11CB-451C-BD42-F19AE4959901}" type="sibTrans" cxnId="{C289F1A1-1E96-4E6E-8A76-9297E49E80EB}">
      <dgm:prSet/>
      <dgm:spPr/>
      <dgm:t>
        <a:bodyPr/>
        <a:lstStyle/>
        <a:p>
          <a:endParaRPr lang="ru-RU"/>
        </a:p>
      </dgm:t>
    </dgm:pt>
    <dgm:pt modelId="{61E07D72-D1BC-4DB0-A42B-3DEBF3F79947}">
      <dgm:prSet phldrT="[Текст]" custT="1"/>
      <dgm:spPr/>
      <dgm:t>
        <a:bodyPr/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5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F9DD0AF-3664-4020-87D6-C74D3E6982FD}" type="parTrans" cxnId="{6C735FD6-CDCD-4099-80EF-1719AE8D7D0F}">
      <dgm:prSet/>
      <dgm:spPr/>
      <dgm:t>
        <a:bodyPr/>
        <a:lstStyle/>
        <a:p>
          <a:endParaRPr lang="ru-RU"/>
        </a:p>
      </dgm:t>
    </dgm:pt>
    <dgm:pt modelId="{E829CA12-33DF-4D11-A2E1-596BA93315E6}" type="sibTrans" cxnId="{6C735FD6-CDCD-4099-80EF-1719AE8D7D0F}">
      <dgm:prSet/>
      <dgm:spPr/>
      <dgm:t>
        <a:bodyPr/>
        <a:lstStyle/>
        <a:p>
          <a:endParaRPr lang="ru-RU"/>
        </a:p>
      </dgm:t>
    </dgm:pt>
    <dgm:pt modelId="{0E1626B4-4D53-4150-A95F-8696D11D0645}">
      <dgm:prSet phldrT="[Текст]" custT="1"/>
      <dgm:spPr/>
      <dgm:t>
        <a:bodyPr/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6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82BA6BC-8326-41C5-97D6-BCABE2E2AD82}" type="parTrans" cxnId="{CA462685-95E5-4B24-BAC6-88CDE45D664B}">
      <dgm:prSet/>
      <dgm:spPr/>
      <dgm:t>
        <a:bodyPr/>
        <a:lstStyle/>
        <a:p>
          <a:endParaRPr lang="ru-RU"/>
        </a:p>
      </dgm:t>
    </dgm:pt>
    <dgm:pt modelId="{2D5A5883-29D4-4D46-BDCC-BB10F802BA41}" type="sibTrans" cxnId="{CA462685-95E5-4B24-BAC6-88CDE45D664B}">
      <dgm:prSet/>
      <dgm:spPr/>
      <dgm:t>
        <a:bodyPr/>
        <a:lstStyle/>
        <a:p>
          <a:endParaRPr lang="ru-RU"/>
        </a:p>
      </dgm:t>
    </dgm:pt>
    <dgm:pt modelId="{8C9D89E3-30FA-4032-B4DD-D08C327D6668}">
      <dgm:prSet phldrT="[Текст]" custT="1"/>
      <dgm:spPr/>
      <dgm:t>
        <a:bodyPr/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7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BAD5572-A0E6-464A-A8AD-0D8068866862}" type="parTrans" cxnId="{6703C903-E3A7-4625-A1EC-7AA264CD34E8}">
      <dgm:prSet/>
      <dgm:spPr/>
      <dgm:t>
        <a:bodyPr/>
        <a:lstStyle/>
        <a:p>
          <a:endParaRPr lang="ru-RU"/>
        </a:p>
      </dgm:t>
    </dgm:pt>
    <dgm:pt modelId="{BB60E5C4-B39E-4CEF-B4E1-3E38F6A26AAF}" type="sibTrans" cxnId="{6703C903-E3A7-4625-A1EC-7AA264CD34E8}">
      <dgm:prSet/>
      <dgm:spPr/>
      <dgm:t>
        <a:bodyPr/>
        <a:lstStyle/>
        <a:p>
          <a:endParaRPr lang="ru-RU"/>
        </a:p>
      </dgm:t>
    </dgm:pt>
    <dgm:pt modelId="{9C3CB2BF-34E5-49BF-A348-9DEEA41BBFE0}">
      <dgm:prSet phldrT="[Текст]" custT="1"/>
      <dgm:spPr/>
      <dgm:t>
        <a:bodyPr/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8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A3CFF32D-8476-47F0-9312-E6B1A1E1BCDB}" type="parTrans" cxnId="{F227E7CE-8A2C-4BA7-BA38-B9793EC91F72}">
      <dgm:prSet/>
      <dgm:spPr/>
      <dgm:t>
        <a:bodyPr/>
        <a:lstStyle/>
        <a:p>
          <a:endParaRPr lang="ru-RU"/>
        </a:p>
      </dgm:t>
    </dgm:pt>
    <dgm:pt modelId="{6181793E-12F0-47FB-B50A-57A46D4DD40D}" type="sibTrans" cxnId="{F227E7CE-8A2C-4BA7-BA38-B9793EC91F72}">
      <dgm:prSet/>
      <dgm:spPr/>
      <dgm:t>
        <a:bodyPr/>
        <a:lstStyle/>
        <a:p>
          <a:endParaRPr lang="ru-RU"/>
        </a:p>
      </dgm:t>
    </dgm:pt>
    <dgm:pt modelId="{050C6BC1-B1B3-447F-BF85-D2FE0932F092}">
      <dgm:prSet phldrT="[Текст]" custT="1"/>
      <dgm:spPr/>
      <dgm:t>
        <a:bodyPr/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9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5C10B82E-6979-4910-B54D-99D28309D855}" type="parTrans" cxnId="{DB5DC6C4-BEA4-4621-AB9C-98456B3283ED}">
      <dgm:prSet/>
      <dgm:spPr/>
      <dgm:t>
        <a:bodyPr/>
        <a:lstStyle/>
        <a:p>
          <a:endParaRPr lang="ru-RU"/>
        </a:p>
      </dgm:t>
    </dgm:pt>
    <dgm:pt modelId="{FF26EBCE-61C5-42F9-A6C9-94478469CEC3}" type="sibTrans" cxnId="{DB5DC6C4-BEA4-4621-AB9C-98456B3283ED}">
      <dgm:prSet/>
      <dgm:spPr/>
      <dgm:t>
        <a:bodyPr/>
        <a:lstStyle/>
        <a:p>
          <a:endParaRPr lang="ru-RU"/>
        </a:p>
      </dgm:t>
    </dgm:pt>
    <dgm:pt modelId="{7EF93991-A6C0-4AB6-A2B0-8AD4E34B63BB}">
      <dgm:prSet phldrT="[Текст]" custT="1"/>
      <dgm:spPr/>
      <dgm:t>
        <a:bodyPr/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9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10</a:t>
          </a:r>
          <a:endParaRPr lang="ru-RU" sz="6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C2A1F3BA-8198-4F80-AAB6-BE9B2AA5ECDF}" type="parTrans" cxnId="{675303A5-A358-4194-A6EC-5BC8BEAA083E}">
      <dgm:prSet/>
      <dgm:spPr/>
      <dgm:t>
        <a:bodyPr/>
        <a:lstStyle/>
        <a:p>
          <a:endParaRPr lang="ru-RU"/>
        </a:p>
      </dgm:t>
    </dgm:pt>
    <dgm:pt modelId="{531A2FDA-3375-4533-9B85-D8351A0F2205}" type="sibTrans" cxnId="{675303A5-A358-4194-A6EC-5BC8BEAA083E}">
      <dgm:prSet/>
      <dgm:spPr/>
      <dgm:t>
        <a:bodyPr/>
        <a:lstStyle/>
        <a:p>
          <a:endParaRPr lang="ru-RU"/>
        </a:p>
      </dgm:t>
    </dgm:pt>
    <dgm:pt modelId="{C0064707-B63E-49AC-A413-7950A1BD7C4A}" type="pres">
      <dgm:prSet presAssocID="{A462EC0E-6605-4162-B69C-87A1F700CE29}" presName="diagram" presStyleCnt="0">
        <dgm:presLayoutVars>
          <dgm:dir/>
          <dgm:resizeHandles/>
        </dgm:presLayoutVars>
      </dgm:prSet>
      <dgm:spPr/>
    </dgm:pt>
    <dgm:pt modelId="{FA182993-7563-4BCC-A404-F12FC17F84DF}" type="pres">
      <dgm:prSet presAssocID="{9AB82EDF-3FEF-4485-B3D1-C9AF869530A8}" presName="firstNode" presStyleLbl="node1" presStyleIdx="0" presStyleCnt="10">
        <dgm:presLayoutVars>
          <dgm:bulletEnabled val="1"/>
        </dgm:presLayoutVars>
      </dgm:prSet>
      <dgm:spPr/>
    </dgm:pt>
    <dgm:pt modelId="{77CCFB7D-A733-4C24-ACAE-0B761D501D03}" type="pres">
      <dgm:prSet presAssocID="{8BBAEFAD-F181-41C0-85A6-946331EE3651}" presName="sibTrans" presStyleLbl="sibTrans2D1" presStyleIdx="0" presStyleCnt="9"/>
      <dgm:spPr/>
    </dgm:pt>
    <dgm:pt modelId="{3C5E6F17-9E06-4493-9AE8-45D93A5412FE}" type="pres">
      <dgm:prSet presAssocID="{E588035B-10A4-4B3A-B144-2A1B6908D414}" presName="middleNode" presStyleCnt="0"/>
      <dgm:spPr/>
    </dgm:pt>
    <dgm:pt modelId="{85048770-0FA3-4AA2-AE44-C299AA58CE6C}" type="pres">
      <dgm:prSet presAssocID="{E588035B-10A4-4B3A-B144-2A1B6908D414}" presName="padding" presStyleLbl="node1" presStyleIdx="0" presStyleCnt="10"/>
      <dgm:spPr/>
    </dgm:pt>
    <dgm:pt modelId="{359450B6-8FA7-4A99-860B-A1587DDC5F9A}" type="pres">
      <dgm:prSet presAssocID="{E588035B-10A4-4B3A-B144-2A1B6908D414}" presName="shape" presStyleLbl="node1" presStyleIdx="1" presStyleCnt="10">
        <dgm:presLayoutVars>
          <dgm:bulletEnabled val="1"/>
        </dgm:presLayoutVars>
      </dgm:prSet>
      <dgm:spPr/>
    </dgm:pt>
    <dgm:pt modelId="{8BBFAFCC-4966-4B8D-9E31-07ECB5EB9B7B}" type="pres">
      <dgm:prSet presAssocID="{B65D6995-E2DC-4CE0-846B-2D951D7B158E}" presName="sibTrans" presStyleLbl="sibTrans2D1" presStyleIdx="1" presStyleCnt="9"/>
      <dgm:spPr/>
    </dgm:pt>
    <dgm:pt modelId="{58B58AA2-F6E2-41A2-BCD7-B7E9125235A9}" type="pres">
      <dgm:prSet presAssocID="{C062C6CD-BCCF-47DA-8162-EB623C3102A5}" presName="middleNode" presStyleCnt="0"/>
      <dgm:spPr/>
    </dgm:pt>
    <dgm:pt modelId="{35089DCC-E666-483B-8D7A-62D0A2FAF4A7}" type="pres">
      <dgm:prSet presAssocID="{C062C6CD-BCCF-47DA-8162-EB623C3102A5}" presName="padding" presStyleLbl="node1" presStyleIdx="1" presStyleCnt="10"/>
      <dgm:spPr/>
    </dgm:pt>
    <dgm:pt modelId="{49C8C1D9-5BB0-4CB1-9A5A-F12C81712124}" type="pres">
      <dgm:prSet presAssocID="{C062C6CD-BCCF-47DA-8162-EB623C3102A5}" presName="shape" presStyleLbl="node1" presStyleIdx="2" presStyleCnt="10">
        <dgm:presLayoutVars>
          <dgm:bulletEnabled val="1"/>
        </dgm:presLayoutVars>
      </dgm:prSet>
      <dgm:spPr/>
    </dgm:pt>
    <dgm:pt modelId="{5226FB05-0281-4A0D-B521-53313EA0CD5C}" type="pres">
      <dgm:prSet presAssocID="{F89D8F88-9B7B-43B5-9D76-A00247CCCF97}" presName="sibTrans" presStyleLbl="sibTrans2D1" presStyleIdx="2" presStyleCnt="9"/>
      <dgm:spPr/>
    </dgm:pt>
    <dgm:pt modelId="{689D77E1-9B90-46EB-97CD-0EFB83408091}" type="pres">
      <dgm:prSet presAssocID="{97AB1731-4165-4757-AF82-2054BF26492C}" presName="middleNode" presStyleCnt="0"/>
      <dgm:spPr/>
    </dgm:pt>
    <dgm:pt modelId="{CD42A31E-1861-457D-BD5C-A01566C0662B}" type="pres">
      <dgm:prSet presAssocID="{97AB1731-4165-4757-AF82-2054BF26492C}" presName="padding" presStyleLbl="node1" presStyleIdx="2" presStyleCnt="10"/>
      <dgm:spPr/>
    </dgm:pt>
    <dgm:pt modelId="{B8B7A89A-BCA7-4120-BAC8-46A925E746D6}" type="pres">
      <dgm:prSet presAssocID="{97AB1731-4165-4757-AF82-2054BF26492C}" presName="shape" presStyleLbl="node1" presStyleIdx="3" presStyleCnt="10">
        <dgm:presLayoutVars>
          <dgm:bulletEnabled val="1"/>
        </dgm:presLayoutVars>
      </dgm:prSet>
      <dgm:spPr/>
    </dgm:pt>
    <dgm:pt modelId="{AF912C19-446A-4623-936C-E319C1C6F611}" type="pres">
      <dgm:prSet presAssocID="{17000CF9-11CB-451C-BD42-F19AE4959901}" presName="sibTrans" presStyleLbl="sibTrans2D1" presStyleIdx="3" presStyleCnt="9"/>
      <dgm:spPr/>
    </dgm:pt>
    <dgm:pt modelId="{1EF36E4A-1282-4031-BE7D-A68EE49445AE}" type="pres">
      <dgm:prSet presAssocID="{61E07D72-D1BC-4DB0-A42B-3DEBF3F79947}" presName="middleNode" presStyleCnt="0"/>
      <dgm:spPr/>
    </dgm:pt>
    <dgm:pt modelId="{C1593C08-3CDA-4EF5-8FE5-98D10DE2E883}" type="pres">
      <dgm:prSet presAssocID="{61E07D72-D1BC-4DB0-A42B-3DEBF3F79947}" presName="padding" presStyleLbl="node1" presStyleIdx="3" presStyleCnt="10"/>
      <dgm:spPr/>
    </dgm:pt>
    <dgm:pt modelId="{2DFD14E0-825E-46C3-B22F-F6CBDEB9A1D2}" type="pres">
      <dgm:prSet presAssocID="{61E07D72-D1BC-4DB0-A42B-3DEBF3F79947}" presName="shape" presStyleLbl="node1" presStyleIdx="4" presStyleCnt="10">
        <dgm:presLayoutVars>
          <dgm:bulletEnabled val="1"/>
        </dgm:presLayoutVars>
      </dgm:prSet>
      <dgm:spPr/>
    </dgm:pt>
    <dgm:pt modelId="{87F0AE37-DE8A-4F95-9A39-60D90F19617D}" type="pres">
      <dgm:prSet presAssocID="{E829CA12-33DF-4D11-A2E1-596BA93315E6}" presName="sibTrans" presStyleLbl="sibTrans2D1" presStyleIdx="4" presStyleCnt="9"/>
      <dgm:spPr/>
    </dgm:pt>
    <dgm:pt modelId="{04473130-3816-4BB1-AECA-7DAEAC111097}" type="pres">
      <dgm:prSet presAssocID="{0E1626B4-4D53-4150-A95F-8696D11D0645}" presName="middleNode" presStyleCnt="0"/>
      <dgm:spPr/>
    </dgm:pt>
    <dgm:pt modelId="{A7D10CC4-0010-4AD4-B14B-ADD83270AA54}" type="pres">
      <dgm:prSet presAssocID="{0E1626B4-4D53-4150-A95F-8696D11D0645}" presName="padding" presStyleLbl="node1" presStyleIdx="4" presStyleCnt="10"/>
      <dgm:spPr/>
    </dgm:pt>
    <dgm:pt modelId="{FF8E2B49-2DAA-40F6-BED6-EEE036D71287}" type="pres">
      <dgm:prSet presAssocID="{0E1626B4-4D53-4150-A95F-8696D11D0645}" presName="shape" presStyleLbl="node1" presStyleIdx="5" presStyleCnt="10">
        <dgm:presLayoutVars>
          <dgm:bulletEnabled val="1"/>
        </dgm:presLayoutVars>
      </dgm:prSet>
      <dgm:spPr/>
    </dgm:pt>
    <dgm:pt modelId="{1DC283E9-72F4-428F-8878-AD2B2ADE00BC}" type="pres">
      <dgm:prSet presAssocID="{2D5A5883-29D4-4D46-BDCC-BB10F802BA41}" presName="sibTrans" presStyleLbl="sibTrans2D1" presStyleIdx="5" presStyleCnt="9"/>
      <dgm:spPr/>
    </dgm:pt>
    <dgm:pt modelId="{D68880B3-F4E9-4838-B7A6-EB4C36337C0B}" type="pres">
      <dgm:prSet presAssocID="{8C9D89E3-30FA-4032-B4DD-D08C327D6668}" presName="middleNode" presStyleCnt="0"/>
      <dgm:spPr/>
    </dgm:pt>
    <dgm:pt modelId="{26BE76E0-7E87-4C82-82C6-8FC35FD4CDA3}" type="pres">
      <dgm:prSet presAssocID="{8C9D89E3-30FA-4032-B4DD-D08C327D6668}" presName="padding" presStyleLbl="node1" presStyleIdx="5" presStyleCnt="10"/>
      <dgm:spPr/>
    </dgm:pt>
    <dgm:pt modelId="{154ACC54-C193-4C33-B5EC-46BB7B237B68}" type="pres">
      <dgm:prSet presAssocID="{8C9D89E3-30FA-4032-B4DD-D08C327D6668}" presName="shape" presStyleLbl="node1" presStyleIdx="6" presStyleCnt="10">
        <dgm:presLayoutVars>
          <dgm:bulletEnabled val="1"/>
        </dgm:presLayoutVars>
      </dgm:prSet>
      <dgm:spPr/>
    </dgm:pt>
    <dgm:pt modelId="{71CF1A85-7F6A-44B8-9E4E-85ED65A79E2C}" type="pres">
      <dgm:prSet presAssocID="{BB60E5C4-B39E-4CEF-B4E1-3E38F6A26AAF}" presName="sibTrans" presStyleLbl="sibTrans2D1" presStyleIdx="6" presStyleCnt="9"/>
      <dgm:spPr/>
    </dgm:pt>
    <dgm:pt modelId="{B633C405-3121-47DE-9186-62886B6196B2}" type="pres">
      <dgm:prSet presAssocID="{9C3CB2BF-34E5-49BF-A348-9DEEA41BBFE0}" presName="middleNode" presStyleCnt="0"/>
      <dgm:spPr/>
    </dgm:pt>
    <dgm:pt modelId="{C04DB5E9-0E63-4938-A7CA-6F84D8EF5A96}" type="pres">
      <dgm:prSet presAssocID="{9C3CB2BF-34E5-49BF-A348-9DEEA41BBFE0}" presName="padding" presStyleLbl="node1" presStyleIdx="6" presStyleCnt="10"/>
      <dgm:spPr/>
    </dgm:pt>
    <dgm:pt modelId="{352F6428-C765-44F1-B010-B21846BB805E}" type="pres">
      <dgm:prSet presAssocID="{9C3CB2BF-34E5-49BF-A348-9DEEA41BBFE0}" presName="shape" presStyleLbl="node1" presStyleIdx="7" presStyleCnt="10">
        <dgm:presLayoutVars>
          <dgm:bulletEnabled val="1"/>
        </dgm:presLayoutVars>
      </dgm:prSet>
      <dgm:spPr/>
    </dgm:pt>
    <dgm:pt modelId="{8B500496-45CB-47BF-9C5D-8BE5CCA77DD8}" type="pres">
      <dgm:prSet presAssocID="{6181793E-12F0-47FB-B50A-57A46D4DD40D}" presName="sibTrans" presStyleLbl="sibTrans2D1" presStyleIdx="7" presStyleCnt="9"/>
      <dgm:spPr/>
    </dgm:pt>
    <dgm:pt modelId="{363775BA-E291-4196-BB87-92BFD2D389B1}" type="pres">
      <dgm:prSet presAssocID="{050C6BC1-B1B3-447F-BF85-D2FE0932F092}" presName="middleNode" presStyleCnt="0"/>
      <dgm:spPr/>
    </dgm:pt>
    <dgm:pt modelId="{401EEA69-89C3-4667-8B31-F9EA14D9CF38}" type="pres">
      <dgm:prSet presAssocID="{050C6BC1-B1B3-447F-BF85-D2FE0932F092}" presName="padding" presStyleLbl="node1" presStyleIdx="7" presStyleCnt="10"/>
      <dgm:spPr/>
    </dgm:pt>
    <dgm:pt modelId="{1357F2AE-BFE1-4DE8-88CB-9DEE1D105274}" type="pres">
      <dgm:prSet presAssocID="{050C6BC1-B1B3-447F-BF85-D2FE0932F092}" presName="shape" presStyleLbl="node1" presStyleIdx="8" presStyleCnt="10">
        <dgm:presLayoutVars>
          <dgm:bulletEnabled val="1"/>
        </dgm:presLayoutVars>
      </dgm:prSet>
      <dgm:spPr/>
    </dgm:pt>
    <dgm:pt modelId="{657BF0DB-B849-4E7E-9EF0-3B1D4EF6E37C}" type="pres">
      <dgm:prSet presAssocID="{FF26EBCE-61C5-42F9-A6C9-94478469CEC3}" presName="sibTrans" presStyleLbl="sibTrans2D1" presStyleIdx="8" presStyleCnt="9"/>
      <dgm:spPr/>
    </dgm:pt>
    <dgm:pt modelId="{BB38DC91-5B4F-46FE-B035-E3F8EE55E043}" type="pres">
      <dgm:prSet presAssocID="{7EF93991-A6C0-4AB6-A2B0-8AD4E34B63BB}" presName="lastNode" presStyleLbl="node1" presStyleIdx="9" presStyleCnt="10">
        <dgm:presLayoutVars>
          <dgm:bulletEnabled val="1"/>
        </dgm:presLayoutVars>
      </dgm:prSet>
      <dgm:spPr/>
    </dgm:pt>
  </dgm:ptLst>
  <dgm:cxnLst>
    <dgm:cxn modelId="{42EB0403-8F0B-49EB-8607-B97B3AB13CB7}" type="presOf" srcId="{050C6BC1-B1B3-447F-BF85-D2FE0932F092}" destId="{1357F2AE-BFE1-4DE8-88CB-9DEE1D105274}" srcOrd="0" destOrd="0" presId="urn:microsoft.com/office/officeart/2005/8/layout/bProcess2"/>
    <dgm:cxn modelId="{6703C903-E3A7-4625-A1EC-7AA264CD34E8}" srcId="{A462EC0E-6605-4162-B69C-87A1F700CE29}" destId="{8C9D89E3-30FA-4032-B4DD-D08C327D6668}" srcOrd="6" destOrd="0" parTransId="{8BAD5572-A0E6-464A-A8AD-0D8068866862}" sibTransId="{BB60E5C4-B39E-4CEF-B4E1-3E38F6A26AAF}"/>
    <dgm:cxn modelId="{A6EBBC07-B727-41E0-819D-D1D04980730A}" type="presOf" srcId="{0E1626B4-4D53-4150-A95F-8696D11D0645}" destId="{FF8E2B49-2DAA-40F6-BED6-EEE036D71287}" srcOrd="0" destOrd="0" presId="urn:microsoft.com/office/officeart/2005/8/layout/bProcess2"/>
    <dgm:cxn modelId="{10DE3215-C6F5-4DD5-8ACE-84623DDE4B28}" type="presOf" srcId="{B65D6995-E2DC-4CE0-846B-2D951D7B158E}" destId="{8BBFAFCC-4966-4B8D-9E31-07ECB5EB9B7B}" srcOrd="0" destOrd="0" presId="urn:microsoft.com/office/officeart/2005/8/layout/bProcess2"/>
    <dgm:cxn modelId="{189FAB28-946C-43D2-8BC8-6DD7DCF09EB3}" type="presOf" srcId="{8C9D89E3-30FA-4032-B4DD-D08C327D6668}" destId="{154ACC54-C193-4C33-B5EC-46BB7B237B68}" srcOrd="0" destOrd="0" presId="urn:microsoft.com/office/officeart/2005/8/layout/bProcess2"/>
    <dgm:cxn modelId="{0CE12C2F-B7CD-460F-8126-5F29FEF970AE}" type="presOf" srcId="{BB60E5C4-B39E-4CEF-B4E1-3E38F6A26AAF}" destId="{71CF1A85-7F6A-44B8-9E4E-85ED65A79E2C}" srcOrd="0" destOrd="0" presId="urn:microsoft.com/office/officeart/2005/8/layout/bProcess2"/>
    <dgm:cxn modelId="{A9C0AC38-6A50-4AAD-BAF2-A5F3E1D2CA8F}" type="presOf" srcId="{2D5A5883-29D4-4D46-BDCC-BB10F802BA41}" destId="{1DC283E9-72F4-428F-8878-AD2B2ADE00BC}" srcOrd="0" destOrd="0" presId="urn:microsoft.com/office/officeart/2005/8/layout/bProcess2"/>
    <dgm:cxn modelId="{E9CF325B-6302-46BD-9D24-A05BAA8C2EFB}" type="presOf" srcId="{8BBAEFAD-F181-41C0-85A6-946331EE3651}" destId="{77CCFB7D-A733-4C24-ACAE-0B761D501D03}" srcOrd="0" destOrd="0" presId="urn:microsoft.com/office/officeart/2005/8/layout/bProcess2"/>
    <dgm:cxn modelId="{AC081547-3318-439B-9745-F3BB64BCC89E}" srcId="{A462EC0E-6605-4162-B69C-87A1F700CE29}" destId="{C062C6CD-BCCF-47DA-8162-EB623C3102A5}" srcOrd="2" destOrd="0" parTransId="{766332E0-F740-464D-BFDF-99EDBD846288}" sibTransId="{F89D8F88-9B7B-43B5-9D76-A00247CCCF97}"/>
    <dgm:cxn modelId="{AD86AE67-9FD9-4247-BF48-61B46CFEBA0E}" type="presOf" srcId="{C062C6CD-BCCF-47DA-8162-EB623C3102A5}" destId="{49C8C1D9-5BB0-4CB1-9A5A-F12C81712124}" srcOrd="0" destOrd="0" presId="urn:microsoft.com/office/officeart/2005/8/layout/bProcess2"/>
    <dgm:cxn modelId="{4131BB49-F5D8-42A0-AAFF-C46164A3C553}" type="presOf" srcId="{A462EC0E-6605-4162-B69C-87A1F700CE29}" destId="{C0064707-B63E-49AC-A413-7950A1BD7C4A}" srcOrd="0" destOrd="0" presId="urn:microsoft.com/office/officeart/2005/8/layout/bProcess2"/>
    <dgm:cxn modelId="{BA2EA86A-C109-4D5B-B0A2-A55F65A849E4}" type="presOf" srcId="{FF26EBCE-61C5-42F9-A6C9-94478469CEC3}" destId="{657BF0DB-B849-4E7E-9EF0-3B1D4EF6E37C}" srcOrd="0" destOrd="0" presId="urn:microsoft.com/office/officeart/2005/8/layout/bProcess2"/>
    <dgm:cxn modelId="{44B46C6D-344F-4EB1-9809-B3FF2B98FA4E}" srcId="{A462EC0E-6605-4162-B69C-87A1F700CE29}" destId="{9AB82EDF-3FEF-4485-B3D1-C9AF869530A8}" srcOrd="0" destOrd="0" parTransId="{CFDDCD56-BCDD-46CC-A6EB-362ADE520CE1}" sibTransId="{8BBAEFAD-F181-41C0-85A6-946331EE3651}"/>
    <dgm:cxn modelId="{4DF2D572-8AF3-46F9-92F2-B733D2C7B345}" type="presOf" srcId="{E829CA12-33DF-4D11-A2E1-596BA93315E6}" destId="{87F0AE37-DE8A-4F95-9A39-60D90F19617D}" srcOrd="0" destOrd="0" presId="urn:microsoft.com/office/officeart/2005/8/layout/bProcess2"/>
    <dgm:cxn modelId="{97FFC480-B6A7-49D8-9AD3-8E2F3B07DB34}" srcId="{A462EC0E-6605-4162-B69C-87A1F700CE29}" destId="{E588035B-10A4-4B3A-B144-2A1B6908D414}" srcOrd="1" destOrd="0" parTransId="{F344B520-FF5F-4806-A3A4-0F922C976811}" sibTransId="{B65D6995-E2DC-4CE0-846B-2D951D7B158E}"/>
    <dgm:cxn modelId="{7E4AF884-004C-4FD1-A2EE-4CD71B4CAA83}" type="presOf" srcId="{9C3CB2BF-34E5-49BF-A348-9DEEA41BBFE0}" destId="{352F6428-C765-44F1-B010-B21846BB805E}" srcOrd="0" destOrd="0" presId="urn:microsoft.com/office/officeart/2005/8/layout/bProcess2"/>
    <dgm:cxn modelId="{CA462685-95E5-4B24-BAC6-88CDE45D664B}" srcId="{A462EC0E-6605-4162-B69C-87A1F700CE29}" destId="{0E1626B4-4D53-4150-A95F-8696D11D0645}" srcOrd="5" destOrd="0" parTransId="{382BA6BC-8326-41C5-97D6-BCABE2E2AD82}" sibTransId="{2D5A5883-29D4-4D46-BDCC-BB10F802BA41}"/>
    <dgm:cxn modelId="{33145C8A-6AEA-44C9-9C00-FCE7D417CBCE}" type="presOf" srcId="{E588035B-10A4-4B3A-B144-2A1B6908D414}" destId="{359450B6-8FA7-4A99-860B-A1587DDC5F9A}" srcOrd="0" destOrd="0" presId="urn:microsoft.com/office/officeart/2005/8/layout/bProcess2"/>
    <dgm:cxn modelId="{E390C796-2C13-4086-9981-99CD345B7489}" type="presOf" srcId="{61E07D72-D1BC-4DB0-A42B-3DEBF3F79947}" destId="{2DFD14E0-825E-46C3-B22F-F6CBDEB9A1D2}" srcOrd="0" destOrd="0" presId="urn:microsoft.com/office/officeart/2005/8/layout/bProcess2"/>
    <dgm:cxn modelId="{B1B36A9E-E817-4544-A992-6FEDD484DC34}" type="presOf" srcId="{9AB82EDF-3FEF-4485-B3D1-C9AF869530A8}" destId="{FA182993-7563-4BCC-A404-F12FC17F84DF}" srcOrd="0" destOrd="0" presId="urn:microsoft.com/office/officeart/2005/8/layout/bProcess2"/>
    <dgm:cxn modelId="{C289F1A1-1E96-4E6E-8A76-9297E49E80EB}" srcId="{A462EC0E-6605-4162-B69C-87A1F700CE29}" destId="{97AB1731-4165-4757-AF82-2054BF26492C}" srcOrd="3" destOrd="0" parTransId="{8D120561-6492-418D-9AC8-8FF9C0995A31}" sibTransId="{17000CF9-11CB-451C-BD42-F19AE4959901}"/>
    <dgm:cxn modelId="{675303A5-A358-4194-A6EC-5BC8BEAA083E}" srcId="{A462EC0E-6605-4162-B69C-87A1F700CE29}" destId="{7EF93991-A6C0-4AB6-A2B0-8AD4E34B63BB}" srcOrd="9" destOrd="0" parTransId="{C2A1F3BA-8198-4F80-AAB6-BE9B2AA5ECDF}" sibTransId="{531A2FDA-3375-4533-9B85-D8351A0F2205}"/>
    <dgm:cxn modelId="{62D08AA5-B5EB-44AB-85B0-0EF13F71D2D0}" type="presOf" srcId="{7EF93991-A6C0-4AB6-A2B0-8AD4E34B63BB}" destId="{BB38DC91-5B4F-46FE-B035-E3F8EE55E043}" srcOrd="0" destOrd="0" presId="urn:microsoft.com/office/officeart/2005/8/layout/bProcess2"/>
    <dgm:cxn modelId="{BB1FCAC2-CC41-48EC-8F42-00BF50FFDD1A}" type="presOf" srcId="{F89D8F88-9B7B-43B5-9D76-A00247CCCF97}" destId="{5226FB05-0281-4A0D-B521-53313EA0CD5C}" srcOrd="0" destOrd="0" presId="urn:microsoft.com/office/officeart/2005/8/layout/bProcess2"/>
    <dgm:cxn modelId="{DB5DC6C4-BEA4-4621-AB9C-98456B3283ED}" srcId="{A462EC0E-6605-4162-B69C-87A1F700CE29}" destId="{050C6BC1-B1B3-447F-BF85-D2FE0932F092}" srcOrd="8" destOrd="0" parTransId="{5C10B82E-6979-4910-B54D-99D28309D855}" sibTransId="{FF26EBCE-61C5-42F9-A6C9-94478469CEC3}"/>
    <dgm:cxn modelId="{071186C8-14D8-4DF7-AA51-9A579253BA90}" type="presOf" srcId="{6181793E-12F0-47FB-B50A-57A46D4DD40D}" destId="{8B500496-45CB-47BF-9C5D-8BE5CCA77DD8}" srcOrd="0" destOrd="0" presId="urn:microsoft.com/office/officeart/2005/8/layout/bProcess2"/>
    <dgm:cxn modelId="{F227E7CE-8A2C-4BA7-BA38-B9793EC91F72}" srcId="{A462EC0E-6605-4162-B69C-87A1F700CE29}" destId="{9C3CB2BF-34E5-49BF-A348-9DEEA41BBFE0}" srcOrd="7" destOrd="0" parTransId="{A3CFF32D-8476-47F0-9312-E6B1A1E1BCDB}" sibTransId="{6181793E-12F0-47FB-B50A-57A46D4DD40D}"/>
    <dgm:cxn modelId="{6C735FD6-CDCD-4099-80EF-1719AE8D7D0F}" srcId="{A462EC0E-6605-4162-B69C-87A1F700CE29}" destId="{61E07D72-D1BC-4DB0-A42B-3DEBF3F79947}" srcOrd="4" destOrd="0" parTransId="{1F9DD0AF-3664-4020-87D6-C74D3E6982FD}" sibTransId="{E829CA12-33DF-4D11-A2E1-596BA93315E6}"/>
    <dgm:cxn modelId="{711D67D7-A605-4BB1-AA4E-C0683A87F4DD}" type="presOf" srcId="{97AB1731-4165-4757-AF82-2054BF26492C}" destId="{B8B7A89A-BCA7-4120-BAC8-46A925E746D6}" srcOrd="0" destOrd="0" presId="urn:microsoft.com/office/officeart/2005/8/layout/bProcess2"/>
    <dgm:cxn modelId="{B0B574E0-5B14-4052-89FF-D14D67FC4117}" type="presOf" srcId="{17000CF9-11CB-451C-BD42-F19AE4959901}" destId="{AF912C19-446A-4623-936C-E319C1C6F611}" srcOrd="0" destOrd="0" presId="urn:microsoft.com/office/officeart/2005/8/layout/bProcess2"/>
    <dgm:cxn modelId="{85FA0170-E6FF-4EB4-A5A3-371C3A4D4D18}" type="presParOf" srcId="{C0064707-B63E-49AC-A413-7950A1BD7C4A}" destId="{FA182993-7563-4BCC-A404-F12FC17F84DF}" srcOrd="0" destOrd="0" presId="urn:microsoft.com/office/officeart/2005/8/layout/bProcess2"/>
    <dgm:cxn modelId="{343478A0-EF2F-4DE9-9123-34D025EDFF51}" type="presParOf" srcId="{C0064707-B63E-49AC-A413-7950A1BD7C4A}" destId="{77CCFB7D-A733-4C24-ACAE-0B761D501D03}" srcOrd="1" destOrd="0" presId="urn:microsoft.com/office/officeart/2005/8/layout/bProcess2"/>
    <dgm:cxn modelId="{06B6E4C7-0679-4F69-B0B0-CC32DE1A6764}" type="presParOf" srcId="{C0064707-B63E-49AC-A413-7950A1BD7C4A}" destId="{3C5E6F17-9E06-4493-9AE8-45D93A5412FE}" srcOrd="2" destOrd="0" presId="urn:microsoft.com/office/officeart/2005/8/layout/bProcess2"/>
    <dgm:cxn modelId="{75C3430E-2D73-445E-8F0D-9BD5ADB18F42}" type="presParOf" srcId="{3C5E6F17-9E06-4493-9AE8-45D93A5412FE}" destId="{85048770-0FA3-4AA2-AE44-C299AA58CE6C}" srcOrd="0" destOrd="0" presId="urn:microsoft.com/office/officeart/2005/8/layout/bProcess2"/>
    <dgm:cxn modelId="{BACCB3BF-4E1B-49DB-921F-CBD128739C61}" type="presParOf" srcId="{3C5E6F17-9E06-4493-9AE8-45D93A5412FE}" destId="{359450B6-8FA7-4A99-860B-A1587DDC5F9A}" srcOrd="1" destOrd="0" presId="urn:microsoft.com/office/officeart/2005/8/layout/bProcess2"/>
    <dgm:cxn modelId="{BBCB736E-60A9-4395-824D-0AE05FB33A17}" type="presParOf" srcId="{C0064707-B63E-49AC-A413-7950A1BD7C4A}" destId="{8BBFAFCC-4966-4B8D-9E31-07ECB5EB9B7B}" srcOrd="3" destOrd="0" presId="urn:microsoft.com/office/officeart/2005/8/layout/bProcess2"/>
    <dgm:cxn modelId="{0594D5DE-487A-46BF-9E48-9ACB1AC5815D}" type="presParOf" srcId="{C0064707-B63E-49AC-A413-7950A1BD7C4A}" destId="{58B58AA2-F6E2-41A2-BCD7-B7E9125235A9}" srcOrd="4" destOrd="0" presId="urn:microsoft.com/office/officeart/2005/8/layout/bProcess2"/>
    <dgm:cxn modelId="{90CF9A4E-918E-4B88-813C-78A5AC12F059}" type="presParOf" srcId="{58B58AA2-F6E2-41A2-BCD7-B7E9125235A9}" destId="{35089DCC-E666-483B-8D7A-62D0A2FAF4A7}" srcOrd="0" destOrd="0" presId="urn:microsoft.com/office/officeart/2005/8/layout/bProcess2"/>
    <dgm:cxn modelId="{5B204DE5-5C3B-4693-A61B-EA393F9A52DE}" type="presParOf" srcId="{58B58AA2-F6E2-41A2-BCD7-B7E9125235A9}" destId="{49C8C1D9-5BB0-4CB1-9A5A-F12C81712124}" srcOrd="1" destOrd="0" presId="urn:microsoft.com/office/officeart/2005/8/layout/bProcess2"/>
    <dgm:cxn modelId="{0D52F3FC-6871-4248-8787-D3FF77EB6A10}" type="presParOf" srcId="{C0064707-B63E-49AC-A413-7950A1BD7C4A}" destId="{5226FB05-0281-4A0D-B521-53313EA0CD5C}" srcOrd="5" destOrd="0" presId="urn:microsoft.com/office/officeart/2005/8/layout/bProcess2"/>
    <dgm:cxn modelId="{B4594835-3FA0-44C2-A85C-59CB52EA4725}" type="presParOf" srcId="{C0064707-B63E-49AC-A413-7950A1BD7C4A}" destId="{689D77E1-9B90-46EB-97CD-0EFB83408091}" srcOrd="6" destOrd="0" presId="urn:microsoft.com/office/officeart/2005/8/layout/bProcess2"/>
    <dgm:cxn modelId="{D0BF0E1F-F0B4-4A1E-AF1A-8D62D834873C}" type="presParOf" srcId="{689D77E1-9B90-46EB-97CD-0EFB83408091}" destId="{CD42A31E-1861-457D-BD5C-A01566C0662B}" srcOrd="0" destOrd="0" presId="urn:microsoft.com/office/officeart/2005/8/layout/bProcess2"/>
    <dgm:cxn modelId="{F73DDA11-3583-43DF-AA45-9C436D11C05C}" type="presParOf" srcId="{689D77E1-9B90-46EB-97CD-0EFB83408091}" destId="{B8B7A89A-BCA7-4120-BAC8-46A925E746D6}" srcOrd="1" destOrd="0" presId="urn:microsoft.com/office/officeart/2005/8/layout/bProcess2"/>
    <dgm:cxn modelId="{31D98165-0B6E-42FC-B27B-0BCF83F22CB7}" type="presParOf" srcId="{C0064707-B63E-49AC-A413-7950A1BD7C4A}" destId="{AF912C19-446A-4623-936C-E319C1C6F611}" srcOrd="7" destOrd="0" presId="urn:microsoft.com/office/officeart/2005/8/layout/bProcess2"/>
    <dgm:cxn modelId="{99247356-923A-4531-8122-BBED16226287}" type="presParOf" srcId="{C0064707-B63E-49AC-A413-7950A1BD7C4A}" destId="{1EF36E4A-1282-4031-BE7D-A68EE49445AE}" srcOrd="8" destOrd="0" presId="urn:microsoft.com/office/officeart/2005/8/layout/bProcess2"/>
    <dgm:cxn modelId="{25CF428C-EFF7-446E-ACC0-764278684282}" type="presParOf" srcId="{1EF36E4A-1282-4031-BE7D-A68EE49445AE}" destId="{C1593C08-3CDA-4EF5-8FE5-98D10DE2E883}" srcOrd="0" destOrd="0" presId="urn:microsoft.com/office/officeart/2005/8/layout/bProcess2"/>
    <dgm:cxn modelId="{2753408C-31F5-4817-B23F-88F7705369A6}" type="presParOf" srcId="{1EF36E4A-1282-4031-BE7D-A68EE49445AE}" destId="{2DFD14E0-825E-46C3-B22F-F6CBDEB9A1D2}" srcOrd="1" destOrd="0" presId="urn:microsoft.com/office/officeart/2005/8/layout/bProcess2"/>
    <dgm:cxn modelId="{F524C63A-EF17-4C6A-A4C0-D0F65383FDE3}" type="presParOf" srcId="{C0064707-B63E-49AC-A413-7950A1BD7C4A}" destId="{87F0AE37-DE8A-4F95-9A39-60D90F19617D}" srcOrd="9" destOrd="0" presId="urn:microsoft.com/office/officeart/2005/8/layout/bProcess2"/>
    <dgm:cxn modelId="{1CE398C7-40C5-4CAB-BEB8-FA9AC31ACB07}" type="presParOf" srcId="{C0064707-B63E-49AC-A413-7950A1BD7C4A}" destId="{04473130-3816-4BB1-AECA-7DAEAC111097}" srcOrd="10" destOrd="0" presId="urn:microsoft.com/office/officeart/2005/8/layout/bProcess2"/>
    <dgm:cxn modelId="{CEF1D2B4-40C6-42C3-8888-2C4FB6F3252C}" type="presParOf" srcId="{04473130-3816-4BB1-AECA-7DAEAC111097}" destId="{A7D10CC4-0010-4AD4-B14B-ADD83270AA54}" srcOrd="0" destOrd="0" presId="urn:microsoft.com/office/officeart/2005/8/layout/bProcess2"/>
    <dgm:cxn modelId="{5595563E-6967-4117-91BA-7A8D4D1B1D90}" type="presParOf" srcId="{04473130-3816-4BB1-AECA-7DAEAC111097}" destId="{FF8E2B49-2DAA-40F6-BED6-EEE036D71287}" srcOrd="1" destOrd="0" presId="urn:microsoft.com/office/officeart/2005/8/layout/bProcess2"/>
    <dgm:cxn modelId="{01CEC4F9-4962-4897-88EE-9086AD915885}" type="presParOf" srcId="{C0064707-B63E-49AC-A413-7950A1BD7C4A}" destId="{1DC283E9-72F4-428F-8878-AD2B2ADE00BC}" srcOrd="11" destOrd="0" presId="urn:microsoft.com/office/officeart/2005/8/layout/bProcess2"/>
    <dgm:cxn modelId="{9DF7425D-CF02-48E2-94A5-6ED7FE14B7C6}" type="presParOf" srcId="{C0064707-B63E-49AC-A413-7950A1BD7C4A}" destId="{D68880B3-F4E9-4838-B7A6-EB4C36337C0B}" srcOrd="12" destOrd="0" presId="urn:microsoft.com/office/officeart/2005/8/layout/bProcess2"/>
    <dgm:cxn modelId="{CA707B9A-2153-48A1-8F7D-7FFFCA6D1342}" type="presParOf" srcId="{D68880B3-F4E9-4838-B7A6-EB4C36337C0B}" destId="{26BE76E0-7E87-4C82-82C6-8FC35FD4CDA3}" srcOrd="0" destOrd="0" presId="urn:microsoft.com/office/officeart/2005/8/layout/bProcess2"/>
    <dgm:cxn modelId="{BC2C4B7F-5D97-41B2-9286-67B20FBCBB34}" type="presParOf" srcId="{D68880B3-F4E9-4838-B7A6-EB4C36337C0B}" destId="{154ACC54-C193-4C33-B5EC-46BB7B237B68}" srcOrd="1" destOrd="0" presId="urn:microsoft.com/office/officeart/2005/8/layout/bProcess2"/>
    <dgm:cxn modelId="{6CF46EFC-2C15-4DC4-B2DD-2817AE6DB734}" type="presParOf" srcId="{C0064707-B63E-49AC-A413-7950A1BD7C4A}" destId="{71CF1A85-7F6A-44B8-9E4E-85ED65A79E2C}" srcOrd="13" destOrd="0" presId="urn:microsoft.com/office/officeart/2005/8/layout/bProcess2"/>
    <dgm:cxn modelId="{A56EA7B0-BB40-4EBD-81A3-F21A639B61B4}" type="presParOf" srcId="{C0064707-B63E-49AC-A413-7950A1BD7C4A}" destId="{B633C405-3121-47DE-9186-62886B6196B2}" srcOrd="14" destOrd="0" presId="urn:microsoft.com/office/officeart/2005/8/layout/bProcess2"/>
    <dgm:cxn modelId="{6CA52111-AD83-4F7C-A00A-E1F6799BCC9A}" type="presParOf" srcId="{B633C405-3121-47DE-9186-62886B6196B2}" destId="{C04DB5E9-0E63-4938-A7CA-6F84D8EF5A96}" srcOrd="0" destOrd="0" presId="urn:microsoft.com/office/officeart/2005/8/layout/bProcess2"/>
    <dgm:cxn modelId="{0BD6AF9D-DCB0-492C-83F3-FE83B909CD6E}" type="presParOf" srcId="{B633C405-3121-47DE-9186-62886B6196B2}" destId="{352F6428-C765-44F1-B010-B21846BB805E}" srcOrd="1" destOrd="0" presId="urn:microsoft.com/office/officeart/2005/8/layout/bProcess2"/>
    <dgm:cxn modelId="{FE7171CD-407A-4738-8F4B-331B7556B6C9}" type="presParOf" srcId="{C0064707-B63E-49AC-A413-7950A1BD7C4A}" destId="{8B500496-45CB-47BF-9C5D-8BE5CCA77DD8}" srcOrd="15" destOrd="0" presId="urn:microsoft.com/office/officeart/2005/8/layout/bProcess2"/>
    <dgm:cxn modelId="{4BFFD069-3006-4751-BEC9-FE9EC976F53F}" type="presParOf" srcId="{C0064707-B63E-49AC-A413-7950A1BD7C4A}" destId="{363775BA-E291-4196-BB87-92BFD2D389B1}" srcOrd="16" destOrd="0" presId="urn:microsoft.com/office/officeart/2005/8/layout/bProcess2"/>
    <dgm:cxn modelId="{DF459F5B-F011-4A3F-8A1D-C6D3E702AD16}" type="presParOf" srcId="{363775BA-E291-4196-BB87-92BFD2D389B1}" destId="{401EEA69-89C3-4667-8B31-F9EA14D9CF38}" srcOrd="0" destOrd="0" presId="urn:microsoft.com/office/officeart/2005/8/layout/bProcess2"/>
    <dgm:cxn modelId="{247AED2E-A3D3-4F53-AE10-3645E9337B62}" type="presParOf" srcId="{363775BA-E291-4196-BB87-92BFD2D389B1}" destId="{1357F2AE-BFE1-4DE8-88CB-9DEE1D105274}" srcOrd="1" destOrd="0" presId="urn:microsoft.com/office/officeart/2005/8/layout/bProcess2"/>
    <dgm:cxn modelId="{2ED1B1F5-64EB-4A34-AB84-A6705098DA6F}" type="presParOf" srcId="{C0064707-B63E-49AC-A413-7950A1BD7C4A}" destId="{657BF0DB-B849-4E7E-9EF0-3B1D4EF6E37C}" srcOrd="17" destOrd="0" presId="urn:microsoft.com/office/officeart/2005/8/layout/bProcess2"/>
    <dgm:cxn modelId="{CC3C4F6C-C963-43A9-AE67-D4F6A12A697C}" type="presParOf" srcId="{C0064707-B63E-49AC-A413-7950A1BD7C4A}" destId="{BB38DC91-5B4F-46FE-B035-E3F8EE55E043}" srcOrd="18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82993-7563-4BCC-A404-F12FC17F84DF}">
      <dsp:nvSpPr>
        <dsp:cNvPr id="0" name=""/>
        <dsp:cNvSpPr/>
      </dsp:nvSpPr>
      <dsp:spPr>
        <a:xfrm>
          <a:off x="1283" y="410981"/>
          <a:ext cx="1501861" cy="15018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400" kern="1200" dirty="0"/>
            <a:t>1</a:t>
          </a:r>
        </a:p>
      </dsp:txBody>
      <dsp:txXfrm>
        <a:off x="221225" y="630923"/>
        <a:ext cx="1061977" cy="1061977"/>
      </dsp:txXfrm>
    </dsp:sp>
    <dsp:sp modelId="{77CCFB7D-A733-4C24-ACAE-0B761D501D03}">
      <dsp:nvSpPr>
        <dsp:cNvPr id="0" name=""/>
        <dsp:cNvSpPr/>
      </dsp:nvSpPr>
      <dsp:spPr>
        <a:xfrm rot="10800000">
          <a:off x="489388" y="2106771"/>
          <a:ext cx="525651" cy="411127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450B6-8FA7-4A99-860B-A1587DDC5F9A}">
      <dsp:nvSpPr>
        <dsp:cNvPr id="0" name=""/>
        <dsp:cNvSpPr/>
      </dsp:nvSpPr>
      <dsp:spPr>
        <a:xfrm>
          <a:off x="251343" y="2688554"/>
          <a:ext cx="1001741" cy="10017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2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398045" y="2835256"/>
        <a:ext cx="708337" cy="708337"/>
      </dsp:txXfrm>
    </dsp:sp>
    <dsp:sp modelId="{8BBFAFCC-4966-4B8D-9E31-07ECB5EB9B7B}">
      <dsp:nvSpPr>
        <dsp:cNvPr id="0" name=""/>
        <dsp:cNvSpPr/>
      </dsp:nvSpPr>
      <dsp:spPr>
        <a:xfrm rot="5400000">
          <a:off x="1627420" y="2983862"/>
          <a:ext cx="525651" cy="411127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8C1D9-5BB0-4CB1-9A5A-F12C81712124}">
      <dsp:nvSpPr>
        <dsp:cNvPr id="0" name=""/>
        <dsp:cNvSpPr/>
      </dsp:nvSpPr>
      <dsp:spPr>
        <a:xfrm>
          <a:off x="2504136" y="2688554"/>
          <a:ext cx="1001741" cy="10017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3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650838" y="2835256"/>
        <a:ext cx="708337" cy="708337"/>
      </dsp:txXfrm>
    </dsp:sp>
    <dsp:sp modelId="{5226FB05-0281-4A0D-B521-53313EA0CD5C}">
      <dsp:nvSpPr>
        <dsp:cNvPr id="0" name=""/>
        <dsp:cNvSpPr/>
      </dsp:nvSpPr>
      <dsp:spPr>
        <a:xfrm>
          <a:off x="2742181" y="1958469"/>
          <a:ext cx="525651" cy="411127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7A89A-BCA7-4120-BAC8-46A925E746D6}">
      <dsp:nvSpPr>
        <dsp:cNvPr id="0" name=""/>
        <dsp:cNvSpPr/>
      </dsp:nvSpPr>
      <dsp:spPr>
        <a:xfrm>
          <a:off x="2504136" y="661041"/>
          <a:ext cx="1001741" cy="10017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4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650838" y="807743"/>
        <a:ext cx="708337" cy="708337"/>
      </dsp:txXfrm>
    </dsp:sp>
    <dsp:sp modelId="{AF912C19-446A-4623-936C-E319C1C6F611}">
      <dsp:nvSpPr>
        <dsp:cNvPr id="0" name=""/>
        <dsp:cNvSpPr/>
      </dsp:nvSpPr>
      <dsp:spPr>
        <a:xfrm rot="5400000">
          <a:off x="3880213" y="956348"/>
          <a:ext cx="525651" cy="411127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D14E0-825E-46C3-B22F-F6CBDEB9A1D2}">
      <dsp:nvSpPr>
        <dsp:cNvPr id="0" name=""/>
        <dsp:cNvSpPr/>
      </dsp:nvSpPr>
      <dsp:spPr>
        <a:xfrm>
          <a:off x="4756929" y="661041"/>
          <a:ext cx="1001741" cy="10017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5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903631" y="807743"/>
        <a:ext cx="708337" cy="708337"/>
      </dsp:txXfrm>
    </dsp:sp>
    <dsp:sp modelId="{87F0AE37-DE8A-4F95-9A39-60D90F19617D}">
      <dsp:nvSpPr>
        <dsp:cNvPr id="0" name=""/>
        <dsp:cNvSpPr/>
      </dsp:nvSpPr>
      <dsp:spPr>
        <a:xfrm rot="10800000">
          <a:off x="4994974" y="1981741"/>
          <a:ext cx="525651" cy="411127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E2B49-2DAA-40F6-BED6-EEE036D71287}">
      <dsp:nvSpPr>
        <dsp:cNvPr id="0" name=""/>
        <dsp:cNvSpPr/>
      </dsp:nvSpPr>
      <dsp:spPr>
        <a:xfrm>
          <a:off x="4756929" y="2688554"/>
          <a:ext cx="1001741" cy="10017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6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903631" y="2835256"/>
        <a:ext cx="708337" cy="708337"/>
      </dsp:txXfrm>
    </dsp:sp>
    <dsp:sp modelId="{1DC283E9-72F4-428F-8878-AD2B2ADE00BC}">
      <dsp:nvSpPr>
        <dsp:cNvPr id="0" name=""/>
        <dsp:cNvSpPr/>
      </dsp:nvSpPr>
      <dsp:spPr>
        <a:xfrm rot="5400000">
          <a:off x="6133006" y="2983862"/>
          <a:ext cx="525651" cy="411127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ACC54-C193-4C33-B5EC-46BB7B237B68}">
      <dsp:nvSpPr>
        <dsp:cNvPr id="0" name=""/>
        <dsp:cNvSpPr/>
      </dsp:nvSpPr>
      <dsp:spPr>
        <a:xfrm>
          <a:off x="7009721" y="2688554"/>
          <a:ext cx="1001741" cy="10017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7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7156423" y="2835256"/>
        <a:ext cx="708337" cy="708337"/>
      </dsp:txXfrm>
    </dsp:sp>
    <dsp:sp modelId="{71CF1A85-7F6A-44B8-9E4E-85ED65A79E2C}">
      <dsp:nvSpPr>
        <dsp:cNvPr id="0" name=""/>
        <dsp:cNvSpPr/>
      </dsp:nvSpPr>
      <dsp:spPr>
        <a:xfrm>
          <a:off x="7247766" y="1958469"/>
          <a:ext cx="525651" cy="411127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F6428-C765-44F1-B010-B21846BB805E}">
      <dsp:nvSpPr>
        <dsp:cNvPr id="0" name=""/>
        <dsp:cNvSpPr/>
      </dsp:nvSpPr>
      <dsp:spPr>
        <a:xfrm>
          <a:off x="7009721" y="661041"/>
          <a:ext cx="1001741" cy="10017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8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7156423" y="807743"/>
        <a:ext cx="708337" cy="708337"/>
      </dsp:txXfrm>
    </dsp:sp>
    <dsp:sp modelId="{8B500496-45CB-47BF-9C5D-8BE5CCA77DD8}">
      <dsp:nvSpPr>
        <dsp:cNvPr id="0" name=""/>
        <dsp:cNvSpPr/>
      </dsp:nvSpPr>
      <dsp:spPr>
        <a:xfrm rot="5400000">
          <a:off x="8385798" y="956348"/>
          <a:ext cx="525651" cy="411127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7F2AE-BFE1-4DE8-88CB-9DEE1D105274}">
      <dsp:nvSpPr>
        <dsp:cNvPr id="0" name=""/>
        <dsp:cNvSpPr/>
      </dsp:nvSpPr>
      <dsp:spPr>
        <a:xfrm>
          <a:off x="9262514" y="661041"/>
          <a:ext cx="1001741" cy="10017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9</a:t>
          </a:r>
          <a:endParaRPr lang="ru-RU" sz="42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9409216" y="807743"/>
        <a:ext cx="708337" cy="708337"/>
      </dsp:txXfrm>
    </dsp:sp>
    <dsp:sp modelId="{657BF0DB-B849-4E7E-9EF0-3B1D4EF6E37C}">
      <dsp:nvSpPr>
        <dsp:cNvPr id="0" name=""/>
        <dsp:cNvSpPr/>
      </dsp:nvSpPr>
      <dsp:spPr>
        <a:xfrm rot="10800000">
          <a:off x="9500559" y="1856711"/>
          <a:ext cx="525651" cy="411127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8DC91-5B4F-46FE-B035-E3F8EE55E043}">
      <dsp:nvSpPr>
        <dsp:cNvPr id="0" name=""/>
        <dsp:cNvSpPr/>
      </dsp:nvSpPr>
      <dsp:spPr>
        <a:xfrm>
          <a:off x="9012454" y="2438494"/>
          <a:ext cx="1501861" cy="150186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10</a:t>
          </a:r>
          <a:endParaRPr lang="ru-RU" sz="6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9232396" y="2658436"/>
        <a:ext cx="1061977" cy="1061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800B8-E456-4750-B419-E3BBD2AB8863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E2DA7-C68C-4752-9546-0A4F008C52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05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060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249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19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059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80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5925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3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09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703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54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245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E2DA7-C68C-4752-9546-0A4F008C529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0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7A1E3-1534-4716-B86B-45CA7A3F8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2902F1-6252-409A-8C8E-8AA205EF7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EAC49C-7266-45D2-B18D-E08558FD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8624DE-5D5D-4410-A49E-A3803233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70A3DE-2F05-47CF-9B30-1CB5951F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38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57334-11DD-4E5E-B751-8FD81683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1D86C1-1943-41F2-9F04-360C092B2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38BC6E-D717-4629-855E-446799B0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704DD4-FC92-476A-8CF6-9448CDBF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559FD5-0BC9-4EBD-8564-A89530BF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28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9C789F7-BF7F-4CDF-8E78-DACDF4802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8E616E-279A-467E-88E0-21FF0C9D1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46D09C-B920-4123-948C-037C3866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508650-DBB8-4528-A932-6B0D2B30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CF81E8-BED4-4E23-81BC-B0A27B96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94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26509-0255-42EF-8699-DF10F52B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D453F1-3E68-4C91-87A8-EF0D99F98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9883A6-2A14-4BE8-86D5-12A2C1B3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8A07FC-32EC-4DB2-B779-410EDA43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E9FCD9-879F-42D7-9D47-BD1F62C8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683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4CC1F-F99D-434D-B1F3-0E39AAFF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68C016-D163-45C6-B23E-3A62D8D83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969619-2F7E-4977-948C-ACACA2C4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80881D-26FE-4D03-8875-DDDAF348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D0948-AA5D-46DD-A7AD-2B6E7256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44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5F0CD-9E87-4759-9D0E-E8EA335C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7EA782-0AE8-4818-BC6E-6ED88AF77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4C0843-84BC-4A43-9F16-0D83C0F2A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0863B5-FBC3-4C21-AF56-F92D91BC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45C97F-E648-4842-A3B3-02D1F4A4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2832F7-174D-4188-99E5-8BDEE3F5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64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20E85-6149-4835-9E8A-D49E7452E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A6E1B1-1049-4D9C-AEFE-CC8BFBD7C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E30F4D-A5DF-4490-B062-A492FF5D0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51A69E-7F4D-49AA-B7D6-B612D8160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50A5C57-9F37-4201-8802-C76C30410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3488D1-1102-45C1-92E8-6D225C5B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6EFD620-1A30-4DFE-B9D1-70A69882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58040B0-C6B0-40F0-AFE6-A5E90927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46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CB2AD3-CC39-4520-AFDF-4B6B120B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CDF0D96-2803-47EE-ABA0-4732382B4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877A05-A949-4117-A5CB-B3A5A9D0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EDDBCB4-F32E-4516-9966-CDCEBBBF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80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D932A7-A1B6-4A5B-B70C-9E90DC2A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2F0F9D-F0E9-41F6-A68F-9447E1336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A8BE4C-CD4D-4BDF-A753-9C104794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6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76712-0468-4CA9-82EC-35AFE027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412E9B-2ECE-488F-8D5F-ACACB910D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4D10E0-00A5-4EA2-A2CC-44A5580D6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544322-9F70-47A6-A832-B3BC0163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8A437B-ED42-438C-B9D8-F2CD70A9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F33C5A-80CC-4999-87E5-44D75CBC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693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2D50A-183A-45CB-BCDA-DA074B37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7FF7997-C056-4BA9-A66B-907441D68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0EB563-5F28-4C54-8E97-385AFB359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C94201-54CE-4C57-817D-6C43BD36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4C9A8A2-8AF9-4E67-ADB8-0A297811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B86118-7CAE-4282-AF39-7576A221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9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96DF4-D2A3-4955-892A-53991F8A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BA301-4AB1-444D-86C6-0295D767B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E60137-B36C-4763-8BFE-C77238DC3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D5AA1-900E-4B28-B62D-AD4E3E96DFBE}" type="datetimeFigureOut">
              <a:rPr lang="ru-RU" smtClean="0"/>
              <a:t>14.10.2024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5AD37E-F71E-406D-A123-8BA024199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EADBE-43E4-485D-8BCA-0C1C0572E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A207A-14EA-47A1-9578-5E088CCCAA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05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slide" Target="slide2.xml"/><Relationship Id="rId4" Type="http://schemas.microsoft.com/office/2007/relationships/hdphoto" Target="../media/hdphoto1.wdp"/><Relationship Id="rId9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slide" Target="slide2.xml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slide" Target="slide2.xml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slide" Target="slide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slide" Target="slide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8833964-2C53-44DF-BCAF-9FEE0988EE54}"/>
              </a:ext>
            </a:extLst>
          </p:cNvPr>
          <p:cNvSpPr txBox="1"/>
          <p:nvPr/>
        </p:nvSpPr>
        <p:spPr>
          <a:xfrm>
            <a:off x="2154045" y="5031406"/>
            <a:ext cx="80289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Выполнил Александров Иван Владимирович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02.10.2024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72F4A-DEBF-44D2-9DB8-9CB12E7C1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ru-RU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Итоговый проект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FD8136-1B2D-442A-8018-308B4D415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25810">
            <a:off x="112758" y="-51258"/>
            <a:ext cx="1902453" cy="14395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6B1F0B-2C0C-4E93-8688-5A0E5D2D7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4824">
            <a:off x="8842100" y="-201070"/>
            <a:ext cx="2142068" cy="16208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237875-7C74-40DE-A67D-06B41317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7240">
            <a:off x="1645268" y="4327656"/>
            <a:ext cx="1334501" cy="10097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9FF78F-1ACB-411D-A92B-8F84A2F79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5891">
            <a:off x="6120916" y="-416689"/>
            <a:ext cx="1476163" cy="11169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FE4A76-BAD6-48EB-A94A-9D3B7F6BC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4411">
            <a:off x="7899120" y="4941432"/>
            <a:ext cx="2017377" cy="15264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31E0B5-DB62-4239-85F4-349E3841F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6185">
            <a:off x="5795589" y="4603952"/>
            <a:ext cx="1287534" cy="9742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2C0D67-02CE-4B76-ABF1-A2EA9DF1C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4330">
            <a:off x="-528042" y="5455258"/>
            <a:ext cx="1961820" cy="14844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40A9B9-DB3E-4C2C-A037-A2C31289C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7001">
            <a:off x="10643117" y="6174174"/>
            <a:ext cx="1456781" cy="11022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B32536-2C27-46C0-935F-7066A3F39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5801">
            <a:off x="3226991" y="45285"/>
            <a:ext cx="1907824" cy="1443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B6C2C3-5E10-495E-9EC1-E9E07F3C4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15979">
            <a:off x="11068537" y="1683403"/>
            <a:ext cx="1410283" cy="10671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42358B4-FE64-4049-BDC6-DACC396B6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0294">
            <a:off x="-599544" y="2538292"/>
            <a:ext cx="1944089" cy="14710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B3090B-392C-47E2-8D5A-E7590DAB3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7165">
            <a:off x="3451583" y="5838890"/>
            <a:ext cx="1983942" cy="15011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CD27F60-6BA0-43B5-9D34-197D2977F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4985">
            <a:off x="10259231" y="3505929"/>
            <a:ext cx="1979349" cy="14977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38F758-48FC-48FA-BDEC-FCD93983B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073">
            <a:off x="5761355" y="1032150"/>
            <a:ext cx="809631" cy="61262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739C852-A869-41B4-BAFF-A6CE005D0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2575">
            <a:off x="7792594" y="1152988"/>
            <a:ext cx="597184" cy="45187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01606EE-65A4-46A4-A68B-437B53BE7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2898">
            <a:off x="4058068" y="4488066"/>
            <a:ext cx="717844" cy="54316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9B7BDCE-B660-48AD-B55B-0A775DFE4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4919">
            <a:off x="2158746" y="1000847"/>
            <a:ext cx="822811" cy="6225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9DD9176-77FC-4EDF-BAAB-0B8AA9E8E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10056">
            <a:off x="11446350" y="163010"/>
            <a:ext cx="822811" cy="6225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C58A535-3BA5-434B-859A-B9473367F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895">
            <a:off x="1985384" y="6445111"/>
            <a:ext cx="735790" cy="55674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292AE35-7E0E-450A-A7AE-2FAD56568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7765">
            <a:off x="6702253" y="6616135"/>
            <a:ext cx="720303" cy="545030"/>
          </a:xfrm>
          <a:prstGeom prst="rect">
            <a:avLst/>
          </a:prstGeom>
        </p:spPr>
      </p:pic>
      <p:sp>
        <p:nvSpPr>
          <p:cNvPr id="25" name="Подзаголовок 24">
            <a:extLst>
              <a:ext uri="{FF2B5EF4-FFF2-40B4-BE49-F238E27FC236}">
                <a16:creationId xmlns:a16="http://schemas.microsoft.com/office/drawing/2014/main" id="{911B0C31-31FA-45B2-977A-65243B366A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3200" b="1" dirty="0">
                <a:ln w="9525" cap="rnd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stA="33000" endPos="19000" dir="5400000" sy="-100000" algn="bl" rotWithShape="0"/>
                </a:effectLst>
                <a:latin typeface="+mj-lt"/>
                <a:ea typeface="+mj-ea"/>
                <a:cs typeface="+mj-cs"/>
              </a:rPr>
              <a:t>по курсу Основы работы с </a:t>
            </a:r>
            <a:r>
              <a:rPr lang="ru-RU" sz="3200" b="1" dirty="0" err="1">
                <a:ln w="9525" cap="rnd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stA="33000" endPos="19000" dir="5400000" sy="-100000" algn="bl" rotWithShape="0"/>
                </a:effectLst>
                <a:latin typeface="+mj-lt"/>
                <a:ea typeface="+mj-ea"/>
                <a:cs typeface="+mj-cs"/>
              </a:rPr>
              <a:t>Greenplum</a:t>
            </a:r>
            <a:r>
              <a:rPr lang="ru-RU" sz="3200" b="1" dirty="0">
                <a:ln w="9525" cap="rnd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stA="33000" endPos="19000" dir="5400000" sy="-100000" algn="bl" rotWithShape="0"/>
                </a:effectLst>
                <a:latin typeface="+mj-lt"/>
                <a:ea typeface="+mj-ea"/>
                <a:cs typeface="+mj-cs"/>
              </a:rPr>
              <a:t> </a:t>
            </a:r>
            <a:r>
              <a:rPr lang="ru-RU" sz="3200" b="1" dirty="0" err="1">
                <a:ln w="9525" cap="rnd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stA="33000" endPos="19000" dir="5400000" sy="-100000" algn="bl" rotWithShape="0"/>
                </a:effectLst>
                <a:latin typeface="+mj-lt"/>
                <a:ea typeface="+mj-ea"/>
                <a:cs typeface="+mj-cs"/>
              </a:rPr>
              <a:t>Database</a:t>
            </a:r>
            <a:endParaRPr lang="ru-RU" sz="3200" b="1" dirty="0">
              <a:ln w="9525" cap="rnd" cmpd="sng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innerShdw blurRad="177800">
                  <a:schemeClr val="accent3">
                    <a:lumMod val="50000"/>
                  </a:schemeClr>
                </a:innerShdw>
                <a:reflection stA="33000" endPos="19000" dir="5400000" sy="-100000" algn="bl" rotWithShape="0"/>
              </a:effectLst>
              <a:latin typeface="+mj-lt"/>
              <a:ea typeface="+mj-ea"/>
              <a:cs typeface="+mj-cs"/>
            </a:endParaRPr>
          </a:p>
          <a:p>
            <a:endParaRPr lang="ru-RU" dirty="0"/>
          </a:p>
        </p:txBody>
      </p:sp>
      <p:pic>
        <p:nvPicPr>
          <p:cNvPr id="3" name="Darren_Korb_-_No_Escape_OST_Hades_69785024">
            <a:hlinkClick r:id="" action="ppaction://media"/>
            <a:extLst>
              <a:ext uri="{FF2B5EF4-FFF2-40B4-BE49-F238E27FC236}">
                <a16:creationId xmlns:a16="http://schemas.microsoft.com/office/drawing/2014/main" id="{3C69820A-2954-4BD2-97BD-121FEBAF288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1604.55"/>
                  <p14:fade in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5124" y="1701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7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ru-RU" dirty="0" err="1"/>
              <a:t>дэшборда</a:t>
            </a:r>
            <a:r>
              <a:rPr lang="ru-RU" dirty="0"/>
              <a:t> в</a:t>
            </a:r>
            <a:r>
              <a:rPr lang="en-US" dirty="0"/>
              <a:t> Apache Superset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4511F-A611-478C-90BB-8F5602FF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Подключаюсь к базе данных </a:t>
            </a:r>
            <a:r>
              <a:rPr lang="en-US" dirty="0" err="1"/>
              <a:t>ClickHouse</a:t>
            </a:r>
            <a:endParaRPr lang="ru-RU" dirty="0"/>
          </a:p>
          <a:p>
            <a:r>
              <a:rPr lang="ru-RU" dirty="0"/>
              <a:t>Создаю </a:t>
            </a:r>
            <a:r>
              <a:rPr lang="ru-RU" dirty="0" err="1"/>
              <a:t>датасеты</a:t>
            </a:r>
            <a:endParaRPr lang="en-US" dirty="0"/>
          </a:p>
          <a:p>
            <a:r>
              <a:rPr lang="ru-RU" dirty="0"/>
              <a:t>Создаю </a:t>
            </a:r>
            <a:r>
              <a:rPr lang="ru-RU" dirty="0" err="1"/>
              <a:t>чарты</a:t>
            </a:r>
            <a:endParaRPr lang="ru-RU" dirty="0"/>
          </a:p>
          <a:p>
            <a:r>
              <a:rPr lang="ru-RU" dirty="0"/>
              <a:t>Размещаю </a:t>
            </a:r>
            <a:r>
              <a:rPr lang="ru-RU" dirty="0" err="1"/>
              <a:t>чарты</a:t>
            </a:r>
            <a:r>
              <a:rPr lang="ru-RU" dirty="0"/>
              <a:t> их на </a:t>
            </a:r>
            <a:r>
              <a:rPr lang="ru-RU" dirty="0" err="1"/>
              <a:t>дэшборде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</a:t>
            </a:r>
            <a:endParaRPr lang="ru-RU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F0F5CC-608E-4A48-9168-7F29D9E12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361"/>
            <a:ext cx="12192000" cy="62031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FF2CAC-F002-4CE7-94C3-00ED7D3ED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74"/>
            <a:ext cx="8367586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0D24A08-A595-4288-858C-893788549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368"/>
            <a:ext cx="12192000" cy="59800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7254C8-3E0D-43E5-9BB7-F26438A05B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2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7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Оркестрация</a:t>
            </a:r>
            <a:r>
              <a:rPr lang="ru-RU" dirty="0"/>
              <a:t> загрузки в </a:t>
            </a:r>
            <a:r>
              <a:rPr lang="en-US" dirty="0"/>
              <a:t>Apache Airflow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4511F-A611-478C-90BB-8F5602FF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Создаю функции перезагрузки необходимых </a:t>
            </a:r>
            <a:r>
              <a:rPr lang="ru-RU" dirty="0" err="1"/>
              <a:t>партиций</a:t>
            </a:r>
            <a:r>
              <a:rPr lang="ru-RU" dirty="0"/>
              <a:t> таблиц фактов</a:t>
            </a:r>
          </a:p>
          <a:p>
            <a:r>
              <a:rPr lang="ru-RU" dirty="0"/>
              <a:t>Создаю DAG, запускающий эти функции, функции </a:t>
            </a:r>
            <a:r>
              <a:rPr lang="ru-RU" dirty="0" err="1"/>
              <a:t>full</a:t>
            </a:r>
            <a:r>
              <a:rPr lang="ru-RU" dirty="0"/>
              <a:t> перезагрузки таблиц справочников и функцию создания необходимой витрины</a:t>
            </a:r>
          </a:p>
          <a:p>
            <a:r>
              <a:rPr lang="ru-RU" dirty="0"/>
              <a:t>Проверяю данные по прикрепленному файлу отчета – значения сходятся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8D0FFC-F658-4BC5-8D9B-786D9BFB8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95425"/>
            <a:ext cx="8505825" cy="5362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E98A10-9973-4A89-A775-D64D9336E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75" y="4667250"/>
            <a:ext cx="7324725" cy="2190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76E7E7-E87B-4E7C-8BCE-993E5CB41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495425"/>
            <a:ext cx="7877175" cy="53816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1D5A4F-6F2F-49E4-85C0-DA02B302C6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3" t="-1" r="-1" b="870"/>
          <a:stretch/>
        </p:blipFill>
        <p:spPr>
          <a:xfrm>
            <a:off x="838200" y="4648200"/>
            <a:ext cx="7324725" cy="21717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FE92F33-3388-45AC-B56B-0B5DC8E0DA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5704"/>
            <a:ext cx="9135750" cy="43630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EAFF68-302D-4A8D-A6DE-2D2C26397E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933"/>
          <a:stretch/>
        </p:blipFill>
        <p:spPr>
          <a:xfrm>
            <a:off x="838200" y="2545080"/>
            <a:ext cx="9936093" cy="431292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90747C-FB39-41DC-8CEF-1B0A561EF29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r="1"/>
          <a:stretch/>
        </p:blipFill>
        <p:spPr>
          <a:xfrm>
            <a:off x="838200" y="4369743"/>
            <a:ext cx="9965531" cy="234347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902D0A8-F36F-459C-A962-D3C8C0B8C9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66" y="2542886"/>
            <a:ext cx="9145276" cy="413442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BF686AD-002C-4048-8A83-9EFB1151E7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44" y="1531215"/>
            <a:ext cx="7716327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58833964-2C53-44DF-BCAF-9FEE0988EE54}"/>
              </a:ext>
            </a:extLst>
          </p:cNvPr>
          <p:cNvSpPr txBox="1"/>
          <p:nvPr/>
        </p:nvSpPr>
        <p:spPr>
          <a:xfrm>
            <a:off x="2154045" y="5031406"/>
            <a:ext cx="80289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Выполнил Александров Иван Владимирович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</a:rPr>
              <a:t>02.10.2024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72F4A-DEBF-44D2-9DB8-9CB12E7C1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100" y="868362"/>
            <a:ext cx="10134600" cy="2387600"/>
          </a:xfrm>
        </p:spPr>
        <p:txBody>
          <a:bodyPr>
            <a:normAutofit fontScale="90000"/>
          </a:bodyPr>
          <a:lstStyle/>
          <a:p>
            <a:r>
              <a:rPr lang="ru-RU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Спасибо за внимание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FD8136-1B2D-442A-8018-308B4D415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25810">
            <a:off x="112758" y="-51258"/>
            <a:ext cx="1902453" cy="14395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6B1F0B-2C0C-4E93-8688-5A0E5D2D7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4824">
            <a:off x="8842100" y="-201070"/>
            <a:ext cx="2142068" cy="16208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237875-7C74-40DE-A67D-06B41317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7240">
            <a:off x="1645268" y="4327656"/>
            <a:ext cx="1334501" cy="10097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9FF78F-1ACB-411D-A92B-8F84A2F79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5891">
            <a:off x="6120916" y="-416689"/>
            <a:ext cx="1476163" cy="11169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FE4A76-BAD6-48EB-A94A-9D3B7F6BC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4411">
            <a:off x="7899120" y="4941432"/>
            <a:ext cx="2017377" cy="15264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31E0B5-DB62-4239-85F4-349E3841F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6185">
            <a:off x="5795589" y="4603952"/>
            <a:ext cx="1287534" cy="9742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2C0D67-02CE-4B76-ABF1-A2EA9DF1C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4330">
            <a:off x="-528042" y="5455258"/>
            <a:ext cx="1961820" cy="148444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40A9B9-DB3E-4C2C-A037-A2C31289C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7001">
            <a:off x="10643117" y="6174174"/>
            <a:ext cx="1456781" cy="11022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B32536-2C27-46C0-935F-7066A3F39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5801">
            <a:off x="3226991" y="45285"/>
            <a:ext cx="1907824" cy="144358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1B6C2C3-5E10-495E-9EC1-E9E07F3C4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15979">
            <a:off x="11068537" y="1683403"/>
            <a:ext cx="1410283" cy="10671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42358B4-FE64-4049-BDC6-DACC396B6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0294">
            <a:off x="-599544" y="2538292"/>
            <a:ext cx="1944089" cy="14710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B3090B-392C-47E2-8D5A-E7590DAB3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7165">
            <a:off x="3451583" y="5838890"/>
            <a:ext cx="1983942" cy="15011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CD27F60-6BA0-43B5-9D34-197D2977F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4985">
            <a:off x="10497146" y="3679043"/>
            <a:ext cx="1979349" cy="14977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38F758-48FC-48FA-BDEC-FCD93983B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0073">
            <a:off x="5761355" y="1032150"/>
            <a:ext cx="809631" cy="61262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739C852-A869-41B4-BAFF-A6CE005D0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2575">
            <a:off x="7792594" y="1152988"/>
            <a:ext cx="597184" cy="45187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01606EE-65A4-46A4-A68B-437B53BE7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2898">
            <a:off x="4058068" y="4488066"/>
            <a:ext cx="717844" cy="54316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9B7BDCE-B660-48AD-B55B-0A775DFE4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4919">
            <a:off x="2158746" y="1000847"/>
            <a:ext cx="822811" cy="6225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9DD9176-77FC-4EDF-BAAB-0B8AA9E8E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10056">
            <a:off x="11446350" y="163010"/>
            <a:ext cx="822811" cy="6225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C58A535-3BA5-434B-859A-B9473367F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895">
            <a:off x="1985384" y="6445111"/>
            <a:ext cx="735790" cy="55674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292AE35-7E0E-450A-A7AE-2FAD56568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7765">
            <a:off x="6702253" y="6616135"/>
            <a:ext cx="720303" cy="545030"/>
          </a:xfrm>
          <a:prstGeom prst="rect">
            <a:avLst/>
          </a:prstGeom>
        </p:spPr>
      </p:pic>
      <p:sp>
        <p:nvSpPr>
          <p:cNvPr id="25" name="Подзаголовок 24">
            <a:extLst>
              <a:ext uri="{FF2B5EF4-FFF2-40B4-BE49-F238E27FC236}">
                <a16:creationId xmlns:a16="http://schemas.microsoft.com/office/drawing/2014/main" id="{911B0C31-31FA-45B2-977A-65243B366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9638"/>
            <a:ext cx="9144000" cy="1655762"/>
          </a:xfrm>
        </p:spPr>
        <p:txBody>
          <a:bodyPr/>
          <a:lstStyle/>
          <a:p>
            <a:r>
              <a:rPr lang="ru-RU" sz="3200" b="1" dirty="0">
                <a:ln w="9525" cap="rnd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  <a:reflection stA="33000" endPos="19000" dir="5400000" sy="-100000" algn="bl" rotWithShape="0"/>
                </a:effectLst>
                <a:latin typeface="+mj-lt"/>
                <a:ea typeface="+mj-ea"/>
                <a:cs typeface="+mj-cs"/>
              </a:rPr>
              <a:t>Работу выполнил Александров Иван Владимирович</a:t>
            </a:r>
          </a:p>
        </p:txBody>
      </p:sp>
      <p:pic>
        <p:nvPicPr>
          <p:cNvPr id="3" name="Darren_Korb_Ashley_Barrett_-_Good_Riddance_71337394">
            <a:hlinkClick r:id="" action="ppaction://media"/>
            <a:extLst>
              <a:ext uri="{FF2B5EF4-FFF2-40B4-BE49-F238E27FC236}">
                <a16:creationId xmlns:a16="http://schemas.microsoft.com/office/drawing/2014/main" id="{44B69D83-316A-45C4-9CEE-7EB2D112A6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4282.4"/>
                  <p14:fade in="3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7333" y="1397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Что было сделано: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33736976-2BE9-4D1C-9F19-A5DEB51BB2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8182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A69B9-6C1B-4D23-8F4B-36A5DE859795}"/>
              </a:ext>
            </a:extLst>
          </p:cNvPr>
          <p:cNvSpPr txBox="1"/>
          <p:nvPr/>
        </p:nvSpPr>
        <p:spPr>
          <a:xfrm>
            <a:off x="838200" y="176374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Эта страница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422CA-0658-41FC-8E38-0EDE026FEE51}"/>
              </a:ext>
            </a:extLst>
          </p:cNvPr>
          <p:cNvSpPr txBox="1"/>
          <p:nvPr/>
        </p:nvSpPr>
        <p:spPr>
          <a:xfrm>
            <a:off x="696686" y="5641223"/>
            <a:ext cx="18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/>
              <a:t>Загр</a:t>
            </a:r>
            <a:r>
              <a:rPr lang="ru-RU" dirty="0"/>
              <a:t>. внеш. табл.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8D64A-7060-42F4-BC66-BB965E895AEB}"/>
              </a:ext>
            </a:extLst>
          </p:cNvPr>
          <p:cNvSpPr txBox="1"/>
          <p:nvPr/>
        </p:nvSpPr>
        <p:spPr>
          <a:xfrm>
            <a:off x="2909079" y="1953726"/>
            <a:ext cx="18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Создание таблиц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84D1C-CD7E-4E9D-AE5C-D3072A163218}"/>
              </a:ext>
            </a:extLst>
          </p:cNvPr>
          <p:cNvSpPr txBox="1"/>
          <p:nvPr/>
        </p:nvSpPr>
        <p:spPr>
          <a:xfrm>
            <a:off x="2949682" y="5641223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Преобразование</a:t>
            </a:r>
          </a:p>
          <a:p>
            <a:pPr algn="ctr"/>
            <a:r>
              <a:rPr lang="ru-RU" dirty="0"/>
              <a:t>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13393-CACA-4F31-B237-AE3B332462D2}"/>
              </a:ext>
            </a:extLst>
          </p:cNvPr>
          <p:cNvSpPr txBox="1"/>
          <p:nvPr/>
        </p:nvSpPr>
        <p:spPr>
          <a:xfrm>
            <a:off x="5379298" y="1953726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/>
              <a:t>Обн</a:t>
            </a:r>
            <a:r>
              <a:rPr lang="ru-RU" dirty="0"/>
              <a:t>.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67140-3FB9-4428-94E8-CAB07533E80A}"/>
              </a:ext>
            </a:extLst>
          </p:cNvPr>
          <p:cNvSpPr txBox="1"/>
          <p:nvPr/>
        </p:nvSpPr>
        <p:spPr>
          <a:xfrm>
            <a:off x="5211785" y="5641223"/>
            <a:ext cx="17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Запрос витрины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7CDA2C-62FA-4F3C-A0F9-A1139DC81A8D}"/>
              </a:ext>
            </a:extLst>
          </p:cNvPr>
          <p:cNvSpPr txBox="1"/>
          <p:nvPr/>
        </p:nvSpPr>
        <p:spPr>
          <a:xfrm>
            <a:off x="7441363" y="5641223"/>
            <a:ext cx="194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Функция витрины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8DE2A-8FD1-413A-AED4-23D899600577}"/>
              </a:ext>
            </a:extLst>
          </p:cNvPr>
          <p:cNvSpPr txBox="1"/>
          <p:nvPr/>
        </p:nvSpPr>
        <p:spPr>
          <a:xfrm>
            <a:off x="7733480" y="1948408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ClickHouse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101E09-1027-44AB-88FD-DD86E154903A}"/>
              </a:ext>
            </a:extLst>
          </p:cNvPr>
          <p:cNvSpPr/>
          <p:nvPr/>
        </p:nvSpPr>
        <p:spPr>
          <a:xfrm>
            <a:off x="10060950" y="1948408"/>
            <a:ext cx="1006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Superset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2EC9F48-6A62-4E40-AE76-1F1D618EA914}"/>
              </a:ext>
            </a:extLst>
          </p:cNvPr>
          <p:cNvSpPr/>
          <p:nvPr/>
        </p:nvSpPr>
        <p:spPr>
          <a:xfrm>
            <a:off x="10207337" y="5850494"/>
            <a:ext cx="86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Airflow</a:t>
            </a:r>
          </a:p>
        </p:txBody>
      </p:sp>
    </p:spTree>
    <p:extLst>
      <p:ext uri="{BB962C8B-B14F-4D97-AF65-F5344CB8AC3E}">
        <p14:creationId xmlns:p14="http://schemas.microsoft.com/office/powerpoint/2010/main" val="366346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внешних таблиц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4511F-A611-478C-90BB-8F5602FF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Столбцы таблиц справочников итоговой таблицы были скопированы в новые таблицы </a:t>
            </a:r>
            <a:r>
              <a:rPr lang="ru-RU" dirty="0" err="1"/>
              <a:t>Excel</a:t>
            </a:r>
            <a:r>
              <a:rPr lang="ru-RU" dirty="0"/>
              <a:t> и сохранены как .</a:t>
            </a:r>
            <a:r>
              <a:rPr lang="ru-RU" dirty="0" err="1"/>
              <a:t>csv</a:t>
            </a:r>
            <a:endParaRPr lang="ru-RU" dirty="0"/>
          </a:p>
          <a:p>
            <a:r>
              <a:rPr lang="ru-RU" dirty="0"/>
              <a:t>Далее по заданию загрузка через протоколы PXF и GPFDIST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A347CB-143B-407E-96E7-7D8F873BA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20" y="1504950"/>
            <a:ext cx="4638675" cy="5067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9FCB71-9512-4B80-945B-0DD708987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245" y="1504950"/>
            <a:ext cx="50768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2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</a:t>
            </a:r>
            <a:r>
              <a:rPr lang="en-US" dirty="0"/>
              <a:t> </a:t>
            </a:r>
            <a:r>
              <a:rPr lang="ru-RU" dirty="0"/>
              <a:t>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4511F-A611-478C-90BB-8F5602FF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Исходные данные в столбцах </a:t>
            </a:r>
            <a:r>
              <a:rPr lang="en-US" dirty="0"/>
              <a:t>"date" </a:t>
            </a:r>
            <a:r>
              <a:rPr lang="ru-RU" dirty="0"/>
              <a:t>и </a:t>
            </a:r>
            <a:r>
              <a:rPr lang="en-US" dirty="0"/>
              <a:t>"time"</a:t>
            </a:r>
            <a:r>
              <a:rPr lang="ru-RU" dirty="0"/>
              <a:t> таблице </a:t>
            </a:r>
            <a:r>
              <a:rPr lang="en-US" dirty="0"/>
              <a:t>traffic</a:t>
            </a:r>
            <a:r>
              <a:rPr lang="ru-RU" dirty="0"/>
              <a:t> имеют символьный формат (</a:t>
            </a:r>
            <a:r>
              <a:rPr lang="en-US" dirty="0" err="1"/>
              <a:t>bpchar</a:t>
            </a:r>
            <a:r>
              <a:rPr lang="ru-RU" dirty="0"/>
              <a:t>), я перевел их в привычный формат даты следующим образом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56EC94-EE6E-4FF7-8D6B-6E71E2C1C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420" y="1825625"/>
            <a:ext cx="53054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таблиц в </a:t>
            </a:r>
            <a:r>
              <a:rPr lang="en-US" dirty="0"/>
              <a:t>Greenplum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4511F-A611-478C-90BB-8F5602FF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Создаю таблицы и загружаю в них данные с внешних таблиц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D8E596-7372-49FB-B033-57CE8C56F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514475"/>
            <a:ext cx="2724150" cy="53435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CC0442-6F4C-4B37-8C09-680971D1BC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851"/>
          <a:stretch/>
        </p:blipFill>
        <p:spPr>
          <a:xfrm>
            <a:off x="3562350" y="1514475"/>
            <a:ext cx="2724150" cy="53816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4045F5-2880-441E-ADEF-877BD295CF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61" r="3097" b="9402"/>
          <a:stretch/>
        </p:blipFill>
        <p:spPr>
          <a:xfrm>
            <a:off x="6286500" y="1514475"/>
            <a:ext cx="5067300" cy="29199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4AF18D-94DE-45BB-8678-3F95A710AF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12499"/>
          <a:stretch/>
        </p:blipFill>
        <p:spPr>
          <a:xfrm>
            <a:off x="6286500" y="4434413"/>
            <a:ext cx="50673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4511F-A611-478C-90BB-8F5602FF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Далее показан способ обновления данных в таблицах </a:t>
            </a:r>
            <a:r>
              <a:rPr lang="en-US" dirty="0" err="1"/>
              <a:t>bills_head</a:t>
            </a:r>
            <a:r>
              <a:rPr lang="en-US" dirty="0"/>
              <a:t>, </a:t>
            </a:r>
            <a:r>
              <a:rPr lang="en-US" dirty="0" err="1"/>
              <a:t>bills_item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traffic </a:t>
            </a:r>
            <a:r>
              <a:rPr lang="ru-RU" dirty="0"/>
              <a:t>с </a:t>
            </a:r>
            <a:r>
              <a:rPr lang="ru-RU" dirty="0" err="1"/>
              <a:t>помощию</a:t>
            </a:r>
            <a:r>
              <a:rPr lang="ru-RU" dirty="0"/>
              <a:t> создания _</a:t>
            </a:r>
            <a:r>
              <a:rPr lang="en-US" dirty="0"/>
              <a:t>staging </a:t>
            </a:r>
            <a:r>
              <a:rPr lang="ru-RU" dirty="0"/>
              <a:t>таблиц и операции </a:t>
            </a:r>
            <a:r>
              <a:rPr lang="en-US" dirty="0"/>
              <a:t>EXCHANGE PARTITION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184F1-AF5F-4A9C-80A4-847DA7E53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8"/>
            <a:ext cx="5353050" cy="5086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38753-1049-47DA-BF39-A16291177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625" y="1690688"/>
            <a:ext cx="4705350" cy="31908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AB1AC5-13DC-4FDE-9B94-477F78A9A8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2"/>
          <a:stretch/>
        </p:blipFill>
        <p:spPr>
          <a:xfrm>
            <a:off x="6166757" y="2852738"/>
            <a:ext cx="468221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запроса к витрине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4511F-A611-478C-90BB-8F5602FF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Постепенно создаю запрос требуемой витрины данных, используя функцию </a:t>
            </a:r>
            <a:r>
              <a:rPr lang="en-US" dirty="0"/>
              <a:t>JOIN</a:t>
            </a:r>
            <a:r>
              <a:rPr lang="ru-RU" dirty="0"/>
              <a:t> для небольших подзапросов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94EC7E-93D5-4B74-ABA5-71614EA1F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8"/>
            <a:ext cx="4724400" cy="37433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D1416D-63E0-46BD-B4D7-C06723963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970" y="1423987"/>
            <a:ext cx="7372350" cy="53435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1AF3C3-7CE0-4A79-A04D-75524C781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423986"/>
            <a:ext cx="7343775" cy="53435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BCFC83D-EAAB-416E-AC6D-C1A1787CF2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0870" y="1423986"/>
            <a:ext cx="7410450" cy="55054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3B687B-21F1-4284-AF4F-77EC5253F6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423985"/>
            <a:ext cx="6257925" cy="18573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794D89-B7F8-46E7-9E56-D7630483D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1423984"/>
            <a:ext cx="7629525" cy="33337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217E855-EC8E-4AC5-8D8C-709B5FC0F5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4176711"/>
            <a:ext cx="7639050" cy="33242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8D4AE6-313A-4CF7-9B68-FE277E5482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1423983"/>
            <a:ext cx="7781925" cy="50673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91B005-1E5E-41BA-BE0A-9D7A4D4C90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7526" y="3124194"/>
            <a:ext cx="76676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функции витрины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4511F-A611-478C-90BB-8F5602FF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Приступаю к созданию функции для создания таблицы требуемой витрины, переименовав все столбцы на аналогичные английские названия, для последующей загрузки в </a:t>
            </a:r>
            <a:r>
              <a:rPr lang="en-US" dirty="0" err="1"/>
              <a:t>ClickHouse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3EF1E1-C72C-4E0B-A6CC-D78963253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95" y="1504950"/>
            <a:ext cx="9267825" cy="5353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2CB46D-E9D3-4828-BAF5-8E7B8BC25B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62" y="1504950"/>
            <a:ext cx="9563100" cy="5200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F01F19-375F-494B-81C4-A80B86F61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006" y="1504950"/>
            <a:ext cx="67627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8E3EF-F8F6-4068-ADF0-4A8112F0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Загрузка данных в </a:t>
            </a:r>
            <a:r>
              <a:rPr lang="en-US" dirty="0" err="1"/>
              <a:t>ClickHouse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B4511F-A611-478C-90BB-8F5602FF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Создаю _</a:t>
            </a:r>
            <a:r>
              <a:rPr lang="en-US" dirty="0" err="1"/>
              <a:t>ext</a:t>
            </a:r>
            <a:r>
              <a:rPr lang="ru-RU" dirty="0"/>
              <a:t> таблицу с интеграционным движком </a:t>
            </a:r>
            <a:r>
              <a:rPr lang="en-US" dirty="0"/>
              <a:t>PostgreSQL, </a:t>
            </a:r>
            <a:r>
              <a:rPr lang="ru-RU" dirty="0"/>
              <a:t>чтобы получить ранее загруженные данные в таблицу </a:t>
            </a:r>
            <a:r>
              <a:rPr lang="en-US" dirty="0"/>
              <a:t>Greenplum</a:t>
            </a:r>
          </a:p>
          <a:p>
            <a:r>
              <a:rPr lang="ru-RU" dirty="0"/>
              <a:t>Создаю словари таблиц фактов аналогичным способом</a:t>
            </a:r>
          </a:p>
          <a:p>
            <a:r>
              <a:rPr lang="ru-RU" dirty="0"/>
              <a:t>Создаю реплицированную таблицу витрины и вставляю в нее данные</a:t>
            </a:r>
            <a:r>
              <a:rPr lang="en-US" dirty="0"/>
              <a:t> </a:t>
            </a:r>
            <a:r>
              <a:rPr lang="ru-RU" dirty="0"/>
              <a:t>из _</a:t>
            </a:r>
            <a:r>
              <a:rPr lang="en-US" dirty="0" err="1"/>
              <a:t>ext</a:t>
            </a:r>
            <a:r>
              <a:rPr lang="en-US" dirty="0"/>
              <a:t> </a:t>
            </a:r>
            <a:r>
              <a:rPr lang="ru-RU" dirty="0"/>
              <a:t>таблицы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252E8-626D-451F-80A4-55527D8DA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pencil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34" y="365125"/>
            <a:ext cx="1663034" cy="125836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5B8D2C-0DCD-44FE-9F6F-D203AFB4EA7B}"/>
              </a:ext>
            </a:extLst>
          </p:cNvPr>
          <p:cNvSpPr/>
          <p:nvPr/>
        </p:nvSpPr>
        <p:spPr>
          <a:xfrm>
            <a:off x="11495314" y="6176963"/>
            <a:ext cx="494280" cy="450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FCCB-1F06-41D2-8308-C2B655DC5F95}"/>
              </a:ext>
            </a:extLst>
          </p:cNvPr>
          <p:cNvSpPr txBox="1"/>
          <p:nvPr/>
        </p:nvSpPr>
        <p:spPr>
          <a:xfrm>
            <a:off x="11495314" y="6176963"/>
            <a:ext cx="494280" cy="461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80C215-4A14-434C-A522-530FFDF64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514475"/>
            <a:ext cx="8239125" cy="53435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B4CD6A-4366-45BF-BFFB-E053A7316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25" y="1514475"/>
            <a:ext cx="8486775" cy="5076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3096DB-7D92-4BC3-ACC8-C906AE347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514475"/>
            <a:ext cx="49053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5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326</Words>
  <Application>Microsoft Office PowerPoint</Application>
  <PresentationFormat>Широкоэкранный</PresentationFormat>
  <Paragraphs>78</Paragraphs>
  <Slides>12</Slides>
  <Notes>12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Итоговый проект</vt:lpstr>
      <vt:lpstr>Что было сделано:</vt:lpstr>
      <vt:lpstr>Загрузка внешних таблиц</vt:lpstr>
      <vt:lpstr>Преобразование данных</vt:lpstr>
      <vt:lpstr>Создание таблиц в Greenplum</vt:lpstr>
      <vt:lpstr>Обновление данных</vt:lpstr>
      <vt:lpstr>Создание запроса к витрине данных</vt:lpstr>
      <vt:lpstr>Создание функции витрины</vt:lpstr>
      <vt:lpstr>Загрузка данных в ClickHouse</vt:lpstr>
      <vt:lpstr>Создание дэшборда в Apache Superset</vt:lpstr>
      <vt:lpstr>Оркестрация загрузки в Apache Airflow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</dc:title>
  <dc:creator>Валерия Ищенко</dc:creator>
  <cp:lastModifiedBy>Валерия Ищенко</cp:lastModifiedBy>
  <cp:revision>35</cp:revision>
  <dcterms:created xsi:type="dcterms:W3CDTF">2024-10-02T13:30:29Z</dcterms:created>
  <dcterms:modified xsi:type="dcterms:W3CDTF">2024-10-14T14:26:46Z</dcterms:modified>
</cp:coreProperties>
</file>